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4"/>
    <p:sldMasterId id="2147483802" r:id="rId5"/>
    <p:sldMasterId id="2147483777" r:id="rId6"/>
    <p:sldMasterId id="2147483813" r:id="rId7"/>
  </p:sldMasterIdLst>
  <p:notesMasterIdLst>
    <p:notesMasterId r:id="rId68"/>
  </p:notesMasterIdLst>
  <p:handoutMasterIdLst>
    <p:handoutMasterId r:id="rId69"/>
  </p:handoutMasterIdLst>
  <p:sldIdLst>
    <p:sldId id="256" r:id="rId8"/>
    <p:sldId id="263" r:id="rId9"/>
    <p:sldId id="337" r:id="rId10"/>
    <p:sldId id="560" r:id="rId11"/>
    <p:sldId id="559" r:id="rId12"/>
    <p:sldId id="558" r:id="rId13"/>
    <p:sldId id="557" r:id="rId14"/>
    <p:sldId id="556" r:id="rId15"/>
    <p:sldId id="555" r:id="rId16"/>
    <p:sldId id="554" r:id="rId17"/>
    <p:sldId id="553" r:id="rId18"/>
    <p:sldId id="552" r:id="rId19"/>
    <p:sldId id="551" r:id="rId20"/>
    <p:sldId id="550" r:id="rId21"/>
    <p:sldId id="549" r:id="rId22"/>
    <p:sldId id="548" r:id="rId23"/>
    <p:sldId id="547" r:id="rId24"/>
    <p:sldId id="546" r:id="rId25"/>
    <p:sldId id="545" r:id="rId26"/>
    <p:sldId id="544" r:id="rId27"/>
    <p:sldId id="543" r:id="rId28"/>
    <p:sldId id="542" r:id="rId29"/>
    <p:sldId id="541" r:id="rId30"/>
    <p:sldId id="562" r:id="rId31"/>
    <p:sldId id="346" r:id="rId32"/>
    <p:sldId id="342" r:id="rId33"/>
    <p:sldId id="290" r:id="rId34"/>
    <p:sldId id="344" r:id="rId35"/>
    <p:sldId id="347" r:id="rId36"/>
    <p:sldId id="348" r:id="rId37"/>
    <p:sldId id="349" r:id="rId38"/>
    <p:sldId id="350" r:id="rId39"/>
    <p:sldId id="371" r:id="rId40"/>
    <p:sldId id="372" r:id="rId41"/>
    <p:sldId id="373" r:id="rId42"/>
    <p:sldId id="374" r:id="rId43"/>
    <p:sldId id="306" r:id="rId44"/>
    <p:sldId id="307" r:id="rId45"/>
    <p:sldId id="351" r:id="rId46"/>
    <p:sldId id="314" r:id="rId47"/>
    <p:sldId id="315" r:id="rId48"/>
    <p:sldId id="316" r:id="rId49"/>
    <p:sldId id="317" r:id="rId50"/>
    <p:sldId id="318" r:id="rId51"/>
    <p:sldId id="540" r:id="rId52"/>
    <p:sldId id="320" r:id="rId53"/>
    <p:sldId id="370" r:id="rId54"/>
    <p:sldId id="321" r:id="rId55"/>
    <p:sldId id="322" r:id="rId56"/>
    <p:sldId id="323" r:id="rId57"/>
    <p:sldId id="324" r:id="rId58"/>
    <p:sldId id="325" r:id="rId59"/>
    <p:sldId id="511" r:id="rId60"/>
    <p:sldId id="327" r:id="rId61"/>
    <p:sldId id="328" r:id="rId62"/>
    <p:sldId id="329" r:id="rId63"/>
    <p:sldId id="330" r:id="rId64"/>
    <p:sldId id="331" r:id="rId65"/>
    <p:sldId id="332" r:id="rId66"/>
    <p:sldId id="561" r:id="rId6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05215-267F-AED7-9FFC-084113C60444}" name="Els Verbeelen" initials="EV" userId="S::els.verbeelen@cavaria.be::c6e6fa81-26b4-40ed-931c-ed4df40a6a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e van Huffelen" initials="MvH" lastIdx="12" clrIdx="0">
    <p:extLst>
      <p:ext uri="{19B8F6BF-5375-455C-9EA6-DF929625EA0E}">
        <p15:presenceInfo xmlns:p15="http://schemas.microsoft.com/office/powerpoint/2012/main" userId="Marije van Huffelen" providerId="None"/>
      </p:ext>
    </p:extLst>
  </p:cmAuthor>
  <p:cmAuthor id="2" name="Marije van Huffelen" initials="MvH [2]" lastIdx="1" clrIdx="1">
    <p:extLst>
      <p:ext uri="{19B8F6BF-5375-455C-9EA6-DF929625EA0E}">
        <p15:presenceInfo xmlns:p15="http://schemas.microsoft.com/office/powerpoint/2012/main" userId="S::marije.vanhuffelen@cavaria.be::3ad0929d-e140-4927-9844-b5d61bf3c7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BAE1"/>
    <a:srgbClr val="FFFFFF"/>
    <a:srgbClr val="BBDEFB"/>
    <a:srgbClr val="702283"/>
    <a:srgbClr val="F0E2F6"/>
    <a:srgbClr val="33CC33"/>
    <a:srgbClr val="00CC00"/>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F1ED4-BA69-C74D-B9F5-A9864F0B6F49}" v="1" dt="2022-08-02T09:05:13.796"/>
    <p1510:client id="{4C9EE03A-5A84-63E5-8924-B1D6F03AE90C}" v="12" dt="2022-09-06T16:00:46.546"/>
    <p1510:client id="{605F999C-7A38-0A72-EAA1-733D577527B2}" v="39" dt="2022-08-02T08:04:14.322"/>
    <p1510:client id="{7D81F8EF-10EF-1BBA-E60A-6E83FE4A2F49}" v="4" dt="2022-08-02T08:09:03.409"/>
    <p1510:client id="{9652ABCF-16F3-8EAA-E0BD-C31DF6DF316A}" v="10" dt="2022-08-02T10:21:31.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77"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e van Huffelen" userId="S::marije.vanhuffelen@cavaria.be::3ad0929d-e140-4927-9844-b5d61bf3c7c0" providerId="AD" clId="Web-{5143BE57-9711-C1F1-88E4-630195F61189}"/>
    <pc:docChg chg="addSld delSld modSld sldOrd">
      <pc:chgData name="Marije van Huffelen" userId="S::marije.vanhuffelen@cavaria.be::3ad0929d-e140-4927-9844-b5d61bf3c7c0" providerId="AD" clId="Web-{5143BE57-9711-C1F1-88E4-630195F61189}" dt="2022-07-13T13:09:39.526" v="1035"/>
      <pc:docMkLst>
        <pc:docMk/>
      </pc:docMkLst>
      <pc:sldChg chg="delSp">
        <pc:chgData name="Marije van Huffelen" userId="S::marije.vanhuffelen@cavaria.be::3ad0929d-e140-4927-9844-b5d61bf3c7c0" providerId="AD" clId="Web-{5143BE57-9711-C1F1-88E4-630195F61189}" dt="2022-07-13T12:13:51.004" v="260"/>
        <pc:sldMkLst>
          <pc:docMk/>
          <pc:sldMk cId="564159163" sldId="306"/>
        </pc:sldMkLst>
        <pc:picChg chg="del">
          <ac:chgData name="Marije van Huffelen" userId="S::marije.vanhuffelen@cavaria.be::3ad0929d-e140-4927-9844-b5d61bf3c7c0" providerId="AD" clId="Web-{5143BE57-9711-C1F1-88E4-630195F61189}" dt="2022-07-13T12:13:51.004" v="260"/>
          <ac:picMkLst>
            <pc:docMk/>
            <pc:sldMk cId="564159163" sldId="306"/>
            <ac:picMk id="7" creationId="{00000000-0000-0000-0000-000000000000}"/>
          </ac:picMkLst>
        </pc:picChg>
      </pc:sldChg>
      <pc:sldChg chg="modSp">
        <pc:chgData name="Marije van Huffelen" userId="S::marije.vanhuffelen@cavaria.be::3ad0929d-e140-4927-9844-b5d61bf3c7c0" providerId="AD" clId="Web-{5143BE57-9711-C1F1-88E4-630195F61189}" dt="2022-07-13T11:37:46.848" v="11"/>
        <pc:sldMkLst>
          <pc:docMk/>
          <pc:sldMk cId="3771310973" sldId="311"/>
        </pc:sldMkLst>
        <pc:spChg chg="mod">
          <ac:chgData name="Marije van Huffelen" userId="S::marije.vanhuffelen@cavaria.be::3ad0929d-e140-4927-9844-b5d61bf3c7c0" providerId="AD" clId="Web-{5143BE57-9711-C1F1-88E4-630195F61189}" dt="2022-07-13T11:37:35.629" v="8" actId="20577"/>
          <ac:spMkLst>
            <pc:docMk/>
            <pc:sldMk cId="3771310973" sldId="311"/>
            <ac:spMk id="15" creationId="{00000000-0000-0000-0000-000000000000}"/>
          </ac:spMkLst>
        </pc:spChg>
        <pc:picChg chg="mod ord">
          <ac:chgData name="Marije van Huffelen" userId="S::marije.vanhuffelen@cavaria.be::3ad0929d-e140-4927-9844-b5d61bf3c7c0" providerId="AD" clId="Web-{5143BE57-9711-C1F1-88E4-630195F61189}" dt="2022-07-13T11:37:46.848" v="11"/>
          <ac:picMkLst>
            <pc:docMk/>
            <pc:sldMk cId="3771310973" sldId="311"/>
            <ac:picMk id="8" creationId="{A0E17426-43CC-C596-431C-74E7B627B26C}"/>
          </ac:picMkLst>
        </pc:picChg>
      </pc:sldChg>
      <pc:sldChg chg="modSp">
        <pc:chgData name="Marije van Huffelen" userId="S::marije.vanhuffelen@cavaria.be::3ad0929d-e140-4927-9844-b5d61bf3c7c0" providerId="AD" clId="Web-{5143BE57-9711-C1F1-88E4-630195F61189}" dt="2022-07-13T12:19:45.594" v="279" actId="20577"/>
        <pc:sldMkLst>
          <pc:docMk/>
          <pc:sldMk cId="1883044776" sldId="315"/>
        </pc:sldMkLst>
        <pc:spChg chg="mod">
          <ac:chgData name="Marije van Huffelen" userId="S::marije.vanhuffelen@cavaria.be::3ad0929d-e140-4927-9844-b5d61bf3c7c0" providerId="AD" clId="Web-{5143BE57-9711-C1F1-88E4-630195F61189}" dt="2022-07-13T12:19:45.594" v="279" actId="20577"/>
          <ac:spMkLst>
            <pc:docMk/>
            <pc:sldMk cId="1883044776" sldId="315"/>
            <ac:spMk id="5" creationId="{00000000-0000-0000-0000-000000000000}"/>
          </ac:spMkLst>
        </pc:spChg>
      </pc:sldChg>
      <pc:sldChg chg="modSp">
        <pc:chgData name="Marije van Huffelen" userId="S::marije.vanhuffelen@cavaria.be::3ad0929d-e140-4927-9844-b5d61bf3c7c0" providerId="AD" clId="Web-{5143BE57-9711-C1F1-88E4-630195F61189}" dt="2022-07-13T12:17:34.996" v="273" actId="20577"/>
        <pc:sldMkLst>
          <pc:docMk/>
          <pc:sldMk cId="1040863317" sldId="316"/>
        </pc:sldMkLst>
        <pc:spChg chg="mod">
          <ac:chgData name="Marije van Huffelen" userId="S::marije.vanhuffelen@cavaria.be::3ad0929d-e140-4927-9844-b5d61bf3c7c0" providerId="AD" clId="Web-{5143BE57-9711-C1F1-88E4-630195F61189}" dt="2022-07-13T12:17:34.996" v="273" actId="20577"/>
          <ac:spMkLst>
            <pc:docMk/>
            <pc:sldMk cId="1040863317" sldId="316"/>
            <ac:spMk id="5" creationId="{00000000-0000-0000-0000-000000000000}"/>
          </ac:spMkLst>
        </pc:spChg>
      </pc:sldChg>
      <pc:sldChg chg="modSp modNotes">
        <pc:chgData name="Marije van Huffelen" userId="S::marije.vanhuffelen@cavaria.be::3ad0929d-e140-4927-9844-b5d61bf3c7c0" providerId="AD" clId="Web-{5143BE57-9711-C1F1-88E4-630195F61189}" dt="2022-07-13T12:24:19.854" v="324"/>
        <pc:sldMkLst>
          <pc:docMk/>
          <pc:sldMk cId="3046269775" sldId="318"/>
        </pc:sldMkLst>
        <pc:spChg chg="mod">
          <ac:chgData name="Marije van Huffelen" userId="S::marije.vanhuffelen@cavaria.be::3ad0929d-e140-4927-9844-b5d61bf3c7c0" providerId="AD" clId="Web-{5143BE57-9711-C1F1-88E4-630195F61189}" dt="2022-07-13T12:18:45.608" v="274" actId="20577"/>
          <ac:spMkLst>
            <pc:docMk/>
            <pc:sldMk cId="3046269775" sldId="318"/>
            <ac:spMk id="4" creationId="{00000000-0000-0000-0000-000000000000}"/>
          </ac:spMkLst>
        </pc:spChg>
        <pc:spChg chg="mod">
          <ac:chgData name="Marije van Huffelen" userId="S::marije.vanhuffelen@cavaria.be::3ad0929d-e140-4927-9844-b5d61bf3c7c0" providerId="AD" clId="Web-{5143BE57-9711-C1F1-88E4-630195F61189}" dt="2022-07-13T12:24:07.838" v="318" actId="20577"/>
          <ac:spMkLst>
            <pc:docMk/>
            <pc:sldMk cId="3046269775" sldId="318"/>
            <ac:spMk id="5" creationId="{00000000-0000-0000-0000-000000000000}"/>
          </ac:spMkLst>
        </pc:spChg>
      </pc:sldChg>
      <pc:sldChg chg="modSp delCm">
        <pc:chgData name="Marije van Huffelen" userId="S::marije.vanhuffelen@cavaria.be::3ad0929d-e140-4927-9844-b5d61bf3c7c0" providerId="AD" clId="Web-{5143BE57-9711-C1F1-88E4-630195F61189}" dt="2022-07-13T12:32:23.892" v="479" actId="20577"/>
        <pc:sldMkLst>
          <pc:docMk/>
          <pc:sldMk cId="3268055445" sldId="320"/>
        </pc:sldMkLst>
        <pc:spChg chg="mod">
          <ac:chgData name="Marije van Huffelen" userId="S::marije.vanhuffelen@cavaria.be::3ad0929d-e140-4927-9844-b5d61bf3c7c0" providerId="AD" clId="Web-{5143BE57-9711-C1F1-88E4-630195F61189}" dt="2022-07-13T12:32:23.892" v="479" actId="20577"/>
          <ac:spMkLst>
            <pc:docMk/>
            <pc:sldMk cId="3268055445" sldId="320"/>
            <ac:spMk id="2" creationId="{00000000-0000-0000-0000-000000000000}"/>
          </ac:spMkLst>
        </pc:spChg>
        <pc:spChg chg="mod">
          <ac:chgData name="Marije van Huffelen" userId="S::marije.vanhuffelen@cavaria.be::3ad0929d-e140-4927-9844-b5d61bf3c7c0" providerId="AD" clId="Web-{5143BE57-9711-C1F1-88E4-630195F61189}" dt="2022-07-13T12:31:19.718" v="440" actId="20577"/>
          <ac:spMkLst>
            <pc:docMk/>
            <pc:sldMk cId="3268055445" sldId="320"/>
            <ac:spMk id="5" creationId="{00000000-0000-0000-0000-000000000000}"/>
          </ac:spMkLst>
        </pc:spChg>
      </pc:sldChg>
      <pc:sldChg chg="modSp modNotes">
        <pc:chgData name="Marije van Huffelen" userId="S::marije.vanhuffelen@cavaria.be::3ad0929d-e140-4927-9844-b5d61bf3c7c0" providerId="AD" clId="Web-{5143BE57-9711-C1F1-88E4-630195F61189}" dt="2022-07-13T12:35:51.367" v="538" actId="20577"/>
        <pc:sldMkLst>
          <pc:docMk/>
          <pc:sldMk cId="2262086503" sldId="321"/>
        </pc:sldMkLst>
        <pc:spChg chg="mod">
          <ac:chgData name="Marije van Huffelen" userId="S::marije.vanhuffelen@cavaria.be::3ad0929d-e140-4927-9844-b5d61bf3c7c0" providerId="AD" clId="Web-{5143BE57-9711-C1F1-88E4-630195F61189}" dt="2022-07-13T12:35:51.367" v="538" actId="20577"/>
          <ac:spMkLst>
            <pc:docMk/>
            <pc:sldMk cId="2262086503" sldId="321"/>
            <ac:spMk id="5" creationId="{00000000-0000-0000-0000-000000000000}"/>
          </ac:spMkLst>
        </pc:spChg>
      </pc:sldChg>
      <pc:sldChg chg="modSp">
        <pc:chgData name="Marije van Huffelen" userId="S::marije.vanhuffelen@cavaria.be::3ad0929d-e140-4927-9844-b5d61bf3c7c0" providerId="AD" clId="Web-{5143BE57-9711-C1F1-88E4-630195F61189}" dt="2022-07-13T12:31:49.812" v="441" actId="1076"/>
        <pc:sldMkLst>
          <pc:docMk/>
          <pc:sldMk cId="136300585" sldId="322"/>
        </pc:sldMkLst>
        <pc:spChg chg="mod">
          <ac:chgData name="Marije van Huffelen" userId="S::marije.vanhuffelen@cavaria.be::3ad0929d-e140-4927-9844-b5d61bf3c7c0" providerId="AD" clId="Web-{5143BE57-9711-C1F1-88E4-630195F61189}" dt="2022-07-13T12:31:49.812" v="441" actId="1076"/>
          <ac:spMkLst>
            <pc:docMk/>
            <pc:sldMk cId="136300585" sldId="322"/>
            <ac:spMk id="3" creationId="{00000000-0000-0000-0000-000000000000}"/>
          </ac:spMkLst>
        </pc:spChg>
      </pc:sldChg>
      <pc:sldChg chg="modSp modNotes">
        <pc:chgData name="Marije van Huffelen" userId="S::marije.vanhuffelen@cavaria.be::3ad0929d-e140-4927-9844-b5d61bf3c7c0" providerId="AD" clId="Web-{5143BE57-9711-C1F1-88E4-630195F61189}" dt="2022-07-13T12:37:45.855" v="607"/>
        <pc:sldMkLst>
          <pc:docMk/>
          <pc:sldMk cId="1730421355" sldId="324"/>
        </pc:sldMkLst>
        <pc:spChg chg="mod">
          <ac:chgData name="Marije van Huffelen" userId="S::marije.vanhuffelen@cavaria.be::3ad0929d-e140-4927-9844-b5d61bf3c7c0" providerId="AD" clId="Web-{5143BE57-9711-C1F1-88E4-630195F61189}" dt="2022-07-13T12:36:47.869" v="540" actId="20577"/>
          <ac:spMkLst>
            <pc:docMk/>
            <pc:sldMk cId="1730421355" sldId="324"/>
            <ac:spMk id="2" creationId="{00000000-0000-0000-0000-000000000000}"/>
          </ac:spMkLst>
        </pc:spChg>
      </pc:sldChg>
      <pc:sldChg chg="modSp">
        <pc:chgData name="Marije van Huffelen" userId="S::marije.vanhuffelen@cavaria.be::3ad0929d-e140-4927-9844-b5d61bf3c7c0" providerId="AD" clId="Web-{5143BE57-9711-C1F1-88E4-630195F61189}" dt="2022-07-13T12:38:20.841" v="611" actId="20577"/>
        <pc:sldMkLst>
          <pc:docMk/>
          <pc:sldMk cId="580585193" sldId="325"/>
        </pc:sldMkLst>
        <pc:spChg chg="mod">
          <ac:chgData name="Marije van Huffelen" userId="S::marije.vanhuffelen@cavaria.be::3ad0929d-e140-4927-9844-b5d61bf3c7c0" providerId="AD" clId="Web-{5143BE57-9711-C1F1-88E4-630195F61189}" dt="2022-07-13T12:38:20.841" v="611" actId="20577"/>
          <ac:spMkLst>
            <pc:docMk/>
            <pc:sldMk cId="580585193" sldId="325"/>
            <ac:spMk id="5" creationId="{00000000-0000-0000-0000-000000000000}"/>
          </ac:spMkLst>
        </pc:spChg>
      </pc:sldChg>
      <pc:sldChg chg="modSp">
        <pc:chgData name="Marije van Huffelen" userId="S::marije.vanhuffelen@cavaria.be::3ad0929d-e140-4927-9844-b5d61bf3c7c0" providerId="AD" clId="Web-{5143BE57-9711-C1F1-88E4-630195F61189}" dt="2022-07-13T12:46:02.184" v="824" actId="20577"/>
        <pc:sldMkLst>
          <pc:docMk/>
          <pc:sldMk cId="3269900522" sldId="327"/>
        </pc:sldMkLst>
        <pc:spChg chg="mod">
          <ac:chgData name="Marije van Huffelen" userId="S::marije.vanhuffelen@cavaria.be::3ad0929d-e140-4927-9844-b5d61bf3c7c0" providerId="AD" clId="Web-{5143BE57-9711-C1F1-88E4-630195F61189}" dt="2022-07-13T12:41:45.722" v="723" actId="20577"/>
          <ac:spMkLst>
            <pc:docMk/>
            <pc:sldMk cId="3269900522" sldId="327"/>
            <ac:spMk id="2" creationId="{00000000-0000-0000-0000-000000000000}"/>
          </ac:spMkLst>
        </pc:spChg>
        <pc:spChg chg="mod">
          <ac:chgData name="Marije van Huffelen" userId="S::marije.vanhuffelen@cavaria.be::3ad0929d-e140-4927-9844-b5d61bf3c7c0" providerId="AD" clId="Web-{5143BE57-9711-C1F1-88E4-630195F61189}" dt="2022-07-13T12:46:02.184" v="824" actId="20577"/>
          <ac:spMkLst>
            <pc:docMk/>
            <pc:sldMk cId="3269900522" sldId="327"/>
            <ac:spMk id="5" creationId="{00000000-0000-0000-0000-000000000000}"/>
          </ac:spMkLst>
        </pc:spChg>
      </pc:sldChg>
      <pc:sldChg chg="modSp">
        <pc:chgData name="Marije van Huffelen" userId="S::marije.vanhuffelen@cavaria.be::3ad0929d-e140-4927-9844-b5d61bf3c7c0" providerId="AD" clId="Web-{5143BE57-9711-C1F1-88E4-630195F61189}" dt="2022-07-13T12:46:10.871" v="830" actId="20577"/>
        <pc:sldMkLst>
          <pc:docMk/>
          <pc:sldMk cId="1848503122" sldId="328"/>
        </pc:sldMkLst>
        <pc:spChg chg="mod">
          <ac:chgData name="Marije van Huffelen" userId="S::marije.vanhuffelen@cavaria.be::3ad0929d-e140-4927-9844-b5d61bf3c7c0" providerId="AD" clId="Web-{5143BE57-9711-C1F1-88E4-630195F61189}" dt="2022-07-13T12:45:02.416" v="810" actId="20577"/>
          <ac:spMkLst>
            <pc:docMk/>
            <pc:sldMk cId="1848503122" sldId="328"/>
            <ac:spMk id="2" creationId="{00000000-0000-0000-0000-000000000000}"/>
          </ac:spMkLst>
        </pc:spChg>
        <pc:spChg chg="mod">
          <ac:chgData name="Marije van Huffelen" userId="S::marije.vanhuffelen@cavaria.be::3ad0929d-e140-4927-9844-b5d61bf3c7c0" providerId="AD" clId="Web-{5143BE57-9711-C1F1-88E4-630195F61189}" dt="2022-07-13T12:46:10.871" v="830" actId="20577"/>
          <ac:spMkLst>
            <pc:docMk/>
            <pc:sldMk cId="1848503122" sldId="328"/>
            <ac:spMk id="5" creationId="{00000000-0000-0000-0000-000000000000}"/>
          </ac:spMkLst>
        </pc:spChg>
      </pc:sldChg>
      <pc:sldChg chg="modSp modNotes">
        <pc:chgData name="Marije van Huffelen" userId="S::marije.vanhuffelen@cavaria.be::3ad0929d-e140-4927-9844-b5d61bf3c7c0" providerId="AD" clId="Web-{5143BE57-9711-C1F1-88E4-630195F61189}" dt="2022-07-13T12:47:41.656" v="935"/>
        <pc:sldMkLst>
          <pc:docMk/>
          <pc:sldMk cId="541100194" sldId="329"/>
        </pc:sldMkLst>
        <pc:spChg chg="mod">
          <ac:chgData name="Marije van Huffelen" userId="S::marije.vanhuffelen@cavaria.be::3ad0929d-e140-4927-9844-b5d61bf3c7c0" providerId="AD" clId="Web-{5143BE57-9711-C1F1-88E4-630195F61189}" dt="2022-07-13T12:46:45.529" v="834" actId="20577"/>
          <ac:spMkLst>
            <pc:docMk/>
            <pc:sldMk cId="541100194" sldId="329"/>
            <ac:spMk id="5" creationId="{00000000-0000-0000-0000-000000000000}"/>
          </ac:spMkLst>
        </pc:spChg>
      </pc:sldChg>
      <pc:sldChg chg="modSp modNotes">
        <pc:chgData name="Marije van Huffelen" userId="S::marije.vanhuffelen@cavaria.be::3ad0929d-e140-4927-9844-b5d61bf3c7c0" providerId="AD" clId="Web-{5143BE57-9711-C1F1-88E4-630195F61189}" dt="2022-07-13T12:49:26.596" v="1006"/>
        <pc:sldMkLst>
          <pc:docMk/>
          <pc:sldMk cId="2426832835" sldId="330"/>
        </pc:sldMkLst>
        <pc:spChg chg="mod">
          <ac:chgData name="Marije van Huffelen" userId="S::marije.vanhuffelen@cavaria.be::3ad0929d-e140-4927-9844-b5d61bf3c7c0" providerId="AD" clId="Web-{5143BE57-9711-C1F1-88E4-630195F61189}" dt="2022-07-13T12:48:43.986" v="984" actId="20577"/>
          <ac:spMkLst>
            <pc:docMk/>
            <pc:sldMk cId="2426832835" sldId="330"/>
            <ac:spMk id="4" creationId="{00000000-0000-0000-0000-000000000000}"/>
          </ac:spMkLst>
        </pc:spChg>
        <pc:spChg chg="mod">
          <ac:chgData name="Marije van Huffelen" userId="S::marije.vanhuffelen@cavaria.be::3ad0929d-e140-4927-9844-b5d61bf3c7c0" providerId="AD" clId="Web-{5143BE57-9711-C1F1-88E4-630195F61189}" dt="2022-07-13T12:48:19.735" v="976" actId="20577"/>
          <ac:spMkLst>
            <pc:docMk/>
            <pc:sldMk cId="2426832835" sldId="330"/>
            <ac:spMk id="5" creationId="{00000000-0000-0000-0000-000000000000}"/>
          </ac:spMkLst>
        </pc:spChg>
        <pc:spChg chg="mod">
          <ac:chgData name="Marije van Huffelen" userId="S::marije.vanhuffelen@cavaria.be::3ad0929d-e140-4927-9844-b5d61bf3c7c0" providerId="AD" clId="Web-{5143BE57-9711-C1F1-88E4-630195F61189}" dt="2022-07-13T12:48:51.517" v="985" actId="20577"/>
          <ac:spMkLst>
            <pc:docMk/>
            <pc:sldMk cId="2426832835" sldId="330"/>
            <ac:spMk id="6" creationId="{00000000-0000-0000-0000-000000000000}"/>
          </ac:spMkLst>
        </pc:spChg>
      </pc:sldChg>
      <pc:sldChg chg="modSp">
        <pc:chgData name="Marije van Huffelen" userId="S::marije.vanhuffelen@cavaria.be::3ad0929d-e140-4927-9844-b5d61bf3c7c0" providerId="AD" clId="Web-{5143BE57-9711-C1F1-88E4-630195F61189}" dt="2022-07-13T12:50:05.098" v="1009" actId="20577"/>
        <pc:sldMkLst>
          <pc:docMk/>
          <pc:sldMk cId="1594546719" sldId="331"/>
        </pc:sldMkLst>
        <pc:spChg chg="mod">
          <ac:chgData name="Marije van Huffelen" userId="S::marije.vanhuffelen@cavaria.be::3ad0929d-e140-4927-9844-b5d61bf3c7c0" providerId="AD" clId="Web-{5143BE57-9711-C1F1-88E4-630195F61189}" dt="2022-07-13T12:50:05.098" v="1009" actId="20577"/>
          <ac:spMkLst>
            <pc:docMk/>
            <pc:sldMk cId="1594546719" sldId="331"/>
            <ac:spMk id="5" creationId="{00000000-0000-0000-0000-000000000000}"/>
          </ac:spMkLst>
        </pc:spChg>
      </pc:sldChg>
      <pc:sldChg chg="modSp">
        <pc:chgData name="Marije van Huffelen" userId="S::marije.vanhuffelen@cavaria.be::3ad0929d-e140-4927-9844-b5d61bf3c7c0" providerId="AD" clId="Web-{5143BE57-9711-C1F1-88E4-630195F61189}" dt="2022-07-13T12:52:32.431" v="1033" actId="20577"/>
        <pc:sldMkLst>
          <pc:docMk/>
          <pc:sldMk cId="3347339431" sldId="332"/>
        </pc:sldMkLst>
        <pc:spChg chg="mod">
          <ac:chgData name="Marije van Huffelen" userId="S::marije.vanhuffelen@cavaria.be::3ad0929d-e140-4927-9844-b5d61bf3c7c0" providerId="AD" clId="Web-{5143BE57-9711-C1F1-88E4-630195F61189}" dt="2022-07-13T12:52:32.431" v="1033" actId="20577"/>
          <ac:spMkLst>
            <pc:docMk/>
            <pc:sldMk cId="3347339431" sldId="332"/>
            <ac:spMk id="5" creationId="{00000000-0000-0000-0000-000000000000}"/>
          </ac:spMkLst>
        </pc:spChg>
      </pc:sldChg>
      <pc:sldChg chg="delSp del">
        <pc:chgData name="Marije van Huffelen" userId="S::marije.vanhuffelen@cavaria.be::3ad0929d-e140-4927-9844-b5d61bf3c7c0" providerId="AD" clId="Web-{5143BE57-9711-C1F1-88E4-630195F61189}" dt="2022-07-13T11:41:30.715" v="45"/>
        <pc:sldMkLst>
          <pc:docMk/>
          <pc:sldMk cId="2290886052" sldId="335"/>
        </pc:sldMkLst>
        <pc:spChg chg="del">
          <ac:chgData name="Marije van Huffelen" userId="S::marije.vanhuffelen@cavaria.be::3ad0929d-e140-4927-9844-b5d61bf3c7c0" providerId="AD" clId="Web-{5143BE57-9711-C1F1-88E4-630195F61189}" dt="2022-07-13T11:41:28.996" v="44"/>
          <ac:spMkLst>
            <pc:docMk/>
            <pc:sldMk cId="2290886052" sldId="335"/>
            <ac:spMk id="3" creationId="{2B51847D-3D2A-4607-BEFE-5E397645D097}"/>
          </ac:spMkLst>
        </pc:spChg>
      </pc:sldChg>
      <pc:sldChg chg="del">
        <pc:chgData name="Marije van Huffelen" userId="S::marije.vanhuffelen@cavaria.be::3ad0929d-e140-4927-9844-b5d61bf3c7c0" providerId="AD" clId="Web-{5143BE57-9711-C1F1-88E4-630195F61189}" dt="2022-07-13T11:41:03.464" v="43"/>
        <pc:sldMkLst>
          <pc:docMk/>
          <pc:sldMk cId="2524902535" sldId="339"/>
        </pc:sldMkLst>
      </pc:sldChg>
      <pc:sldChg chg="addSp modSp">
        <pc:chgData name="Marije van Huffelen" userId="S::marije.vanhuffelen@cavaria.be::3ad0929d-e140-4927-9844-b5d61bf3c7c0" providerId="AD" clId="Web-{5143BE57-9711-C1F1-88E4-630195F61189}" dt="2022-07-13T11:45:30.739" v="53"/>
        <pc:sldMkLst>
          <pc:docMk/>
          <pc:sldMk cId="3093949959" sldId="346"/>
        </pc:sldMkLst>
        <pc:spChg chg="mod">
          <ac:chgData name="Marije van Huffelen" userId="S::marije.vanhuffelen@cavaria.be::3ad0929d-e140-4927-9844-b5d61bf3c7c0" providerId="AD" clId="Web-{5143BE57-9711-C1F1-88E4-630195F61189}" dt="2022-07-13T11:41:43.169" v="47" actId="20577"/>
          <ac:spMkLst>
            <pc:docMk/>
            <pc:sldMk cId="3093949959" sldId="346"/>
            <ac:spMk id="2" creationId="{00000000-0000-0000-0000-000000000000}"/>
          </ac:spMkLst>
        </pc:spChg>
        <pc:spChg chg="mod">
          <ac:chgData name="Marije van Huffelen" userId="S::marije.vanhuffelen@cavaria.be::3ad0929d-e140-4927-9844-b5d61bf3c7c0" providerId="AD" clId="Web-{5143BE57-9711-C1F1-88E4-630195F61189}" dt="2022-07-13T11:42:05.279" v="52" actId="20577"/>
          <ac:spMkLst>
            <pc:docMk/>
            <pc:sldMk cId="3093949959" sldId="346"/>
            <ac:spMk id="3" creationId="{00000000-0000-0000-0000-000000000000}"/>
          </ac:spMkLst>
        </pc:spChg>
        <pc:spChg chg="add">
          <ac:chgData name="Marije van Huffelen" userId="S::marije.vanhuffelen@cavaria.be::3ad0929d-e140-4927-9844-b5d61bf3c7c0" providerId="AD" clId="Web-{5143BE57-9711-C1F1-88E4-630195F61189}" dt="2022-07-13T11:45:30.739" v="53"/>
          <ac:spMkLst>
            <pc:docMk/>
            <pc:sldMk cId="3093949959" sldId="346"/>
            <ac:spMk id="4" creationId="{98ACD5AA-F4E8-C5E0-161F-039167DA9ED5}"/>
          </ac:spMkLst>
        </pc:spChg>
      </pc:sldChg>
      <pc:sldChg chg="modSp">
        <pc:chgData name="Marije van Huffelen" userId="S::marije.vanhuffelen@cavaria.be::3ad0929d-e140-4927-9844-b5d61bf3c7c0" providerId="AD" clId="Web-{5143BE57-9711-C1F1-88E4-630195F61189}" dt="2022-07-13T11:50:51.767" v="217" actId="20577"/>
        <pc:sldMkLst>
          <pc:docMk/>
          <pc:sldMk cId="173849668" sldId="348"/>
        </pc:sldMkLst>
        <pc:spChg chg="mod">
          <ac:chgData name="Marije van Huffelen" userId="S::marije.vanhuffelen@cavaria.be::3ad0929d-e140-4927-9844-b5d61bf3c7c0" providerId="AD" clId="Web-{5143BE57-9711-C1F1-88E4-630195F61189}" dt="2022-07-13T11:46:04.194" v="54" actId="20577"/>
          <ac:spMkLst>
            <pc:docMk/>
            <pc:sldMk cId="173849668" sldId="348"/>
            <ac:spMk id="2" creationId="{00000000-0000-0000-0000-000000000000}"/>
          </ac:spMkLst>
        </pc:spChg>
        <pc:spChg chg="mod">
          <ac:chgData name="Marije van Huffelen" userId="S::marije.vanhuffelen@cavaria.be::3ad0929d-e140-4927-9844-b5d61bf3c7c0" providerId="AD" clId="Web-{5143BE57-9711-C1F1-88E4-630195F61189}" dt="2022-07-13T11:50:51.767" v="217" actId="20577"/>
          <ac:spMkLst>
            <pc:docMk/>
            <pc:sldMk cId="173849668" sldId="348"/>
            <ac:spMk id="5" creationId="{00000000-0000-0000-0000-000000000000}"/>
          </ac:spMkLst>
        </pc:spChg>
      </pc:sldChg>
      <pc:sldChg chg="modSp">
        <pc:chgData name="Marije van Huffelen" userId="S::marije.vanhuffelen@cavaria.be::3ad0929d-e140-4927-9844-b5d61bf3c7c0" providerId="AD" clId="Web-{5143BE57-9711-C1F1-88E4-630195F61189}" dt="2022-07-13T11:51:10.408" v="218" actId="20577"/>
        <pc:sldMkLst>
          <pc:docMk/>
          <pc:sldMk cId="4259378847" sldId="349"/>
        </pc:sldMkLst>
        <pc:spChg chg="mod">
          <ac:chgData name="Marije van Huffelen" userId="S::marije.vanhuffelen@cavaria.be::3ad0929d-e140-4927-9844-b5d61bf3c7c0" providerId="AD" clId="Web-{5143BE57-9711-C1F1-88E4-630195F61189}" dt="2022-07-13T11:51:10.408" v="218" actId="20577"/>
          <ac:spMkLst>
            <pc:docMk/>
            <pc:sldMk cId="4259378847" sldId="349"/>
            <ac:spMk id="5" creationId="{00000000-0000-0000-0000-000000000000}"/>
          </ac:spMkLst>
        </pc:spChg>
      </pc:sldChg>
      <pc:sldChg chg="addSp delSp modSp mod modClrScheme chgLayout">
        <pc:chgData name="Marije van Huffelen" userId="S::marije.vanhuffelen@cavaria.be::3ad0929d-e140-4927-9844-b5d61bf3c7c0" providerId="AD" clId="Web-{5143BE57-9711-C1F1-88E4-630195F61189}" dt="2022-07-13T11:58:53.331" v="234" actId="1076"/>
        <pc:sldMkLst>
          <pc:docMk/>
          <pc:sldMk cId="1698234618" sldId="350"/>
        </pc:sldMkLst>
        <pc:spChg chg="mod ord">
          <ac:chgData name="Marije van Huffelen" userId="S::marije.vanhuffelen@cavaria.be::3ad0929d-e140-4927-9844-b5d61bf3c7c0" providerId="AD" clId="Web-{5143BE57-9711-C1F1-88E4-630195F61189}" dt="2022-07-13T11:53:07.881" v="225"/>
          <ac:spMkLst>
            <pc:docMk/>
            <pc:sldMk cId="1698234618" sldId="350"/>
            <ac:spMk id="2" creationId="{00000000-0000-0000-0000-000000000000}"/>
          </ac:spMkLst>
        </pc:spChg>
        <pc:spChg chg="add del">
          <ac:chgData name="Marije van Huffelen" userId="S::marije.vanhuffelen@cavaria.be::3ad0929d-e140-4927-9844-b5d61bf3c7c0" providerId="AD" clId="Web-{5143BE57-9711-C1F1-88E4-630195F61189}" dt="2022-07-13T11:58:15.579" v="230"/>
          <ac:spMkLst>
            <pc:docMk/>
            <pc:sldMk cId="1698234618" sldId="350"/>
            <ac:spMk id="3" creationId="{5EBD54E8-7921-5F26-6AF0-59D152BADB19}"/>
          </ac:spMkLst>
        </pc:spChg>
        <pc:picChg chg="add mod ord">
          <ac:chgData name="Marije van Huffelen" userId="S::marije.vanhuffelen@cavaria.be::3ad0929d-e140-4927-9844-b5d61bf3c7c0" providerId="AD" clId="Web-{5143BE57-9711-C1F1-88E4-630195F61189}" dt="2022-07-13T11:58:53.331" v="234" actId="1076"/>
          <ac:picMkLst>
            <pc:docMk/>
            <pc:sldMk cId="1698234618" sldId="350"/>
            <ac:picMk id="4" creationId="{0EDAA4BC-4CCA-60FB-04BF-9503E82D31E2}"/>
          </ac:picMkLst>
        </pc:picChg>
        <pc:picChg chg="del">
          <ac:chgData name="Marije van Huffelen" userId="S::marije.vanhuffelen@cavaria.be::3ad0929d-e140-4927-9844-b5d61bf3c7c0" providerId="AD" clId="Web-{5143BE57-9711-C1F1-88E4-630195F61189}" dt="2022-07-13T11:52:34.364" v="221"/>
          <ac:picMkLst>
            <pc:docMk/>
            <pc:sldMk cId="1698234618" sldId="350"/>
            <ac:picMk id="9" creationId="{00000000-0000-0000-0000-000000000000}"/>
          </ac:picMkLst>
        </pc:picChg>
        <pc:picChg chg="del mod">
          <ac:chgData name="Marije van Huffelen" userId="S::marije.vanhuffelen@cavaria.be::3ad0929d-e140-4927-9844-b5d61bf3c7c0" providerId="AD" clId="Web-{5143BE57-9711-C1F1-88E4-630195F61189}" dt="2022-07-13T11:58:14.173" v="229"/>
          <ac:picMkLst>
            <pc:docMk/>
            <pc:sldMk cId="1698234618" sldId="350"/>
            <ac:picMk id="10" creationId="{00000000-0000-0000-0000-000000000000}"/>
          </ac:picMkLst>
        </pc:picChg>
      </pc:sldChg>
      <pc:sldChg chg="modSp">
        <pc:chgData name="Marije van Huffelen" userId="S::marije.vanhuffelen@cavaria.be::3ad0929d-e140-4927-9844-b5d61bf3c7c0" providerId="AD" clId="Web-{5143BE57-9711-C1F1-88E4-630195F61189}" dt="2022-07-13T12:26:44.506" v="341" actId="20577"/>
        <pc:sldMkLst>
          <pc:docMk/>
          <pc:sldMk cId="3283727932" sldId="351"/>
        </pc:sldMkLst>
        <pc:spChg chg="mod">
          <ac:chgData name="Marije van Huffelen" userId="S::marije.vanhuffelen@cavaria.be::3ad0929d-e140-4927-9844-b5d61bf3c7c0" providerId="AD" clId="Web-{5143BE57-9711-C1F1-88E4-630195F61189}" dt="2022-07-13T12:26:44.506" v="341" actId="20577"/>
          <ac:spMkLst>
            <pc:docMk/>
            <pc:sldMk cId="3283727932" sldId="351"/>
            <ac:spMk id="2" creationId="{00000000-0000-0000-0000-000000000000}"/>
          </ac:spMkLst>
        </pc:spChg>
        <pc:spChg chg="mod">
          <ac:chgData name="Marije van Huffelen" userId="S::marije.vanhuffelen@cavaria.be::3ad0929d-e140-4927-9844-b5d61bf3c7c0" providerId="AD" clId="Web-{5143BE57-9711-C1F1-88E4-630195F61189}" dt="2022-07-13T12:16:49.963" v="266" actId="20577"/>
          <ac:spMkLst>
            <pc:docMk/>
            <pc:sldMk cId="3283727932" sldId="351"/>
            <ac:spMk id="5" creationId="{00000000-0000-0000-0000-000000000000}"/>
          </ac:spMkLst>
        </pc:spChg>
      </pc:sldChg>
      <pc:sldChg chg="add del">
        <pc:chgData name="Marije van Huffelen" userId="S::marije.vanhuffelen@cavaria.be::3ad0929d-e140-4927-9844-b5d61bf3c7c0" providerId="AD" clId="Web-{5143BE57-9711-C1F1-88E4-630195F61189}" dt="2022-07-13T12:21:12.207" v="299"/>
        <pc:sldMkLst>
          <pc:docMk/>
          <pc:sldMk cId="1844036669" sldId="352"/>
        </pc:sldMkLst>
      </pc:sldChg>
      <pc:sldChg chg="delAnim modAnim">
        <pc:chgData name="Marije van Huffelen" userId="S::marije.vanhuffelen@cavaria.be::3ad0929d-e140-4927-9844-b5d61bf3c7c0" providerId="AD" clId="Web-{5143BE57-9711-C1F1-88E4-630195F61189}" dt="2022-07-13T13:09:39.526" v="1035"/>
        <pc:sldMkLst>
          <pc:docMk/>
          <pc:sldMk cId="262879542" sldId="370"/>
        </pc:sldMkLst>
      </pc:sldChg>
      <pc:sldChg chg="modNotes">
        <pc:chgData name="Marije van Huffelen" userId="S::marije.vanhuffelen@cavaria.be::3ad0929d-e140-4927-9844-b5d61bf3c7c0" providerId="AD" clId="Web-{5143BE57-9711-C1F1-88E4-630195F61189}" dt="2022-07-13T12:07:23.255" v="239"/>
        <pc:sldMkLst>
          <pc:docMk/>
          <pc:sldMk cId="315178727" sldId="371"/>
        </pc:sldMkLst>
      </pc:sldChg>
      <pc:sldChg chg="modSp">
        <pc:chgData name="Marije van Huffelen" userId="S::marije.vanhuffelen@cavaria.be::3ad0929d-e140-4927-9844-b5d61bf3c7c0" providerId="AD" clId="Web-{5143BE57-9711-C1F1-88E4-630195F61189}" dt="2022-07-13T12:11:41.546" v="245" actId="1076"/>
        <pc:sldMkLst>
          <pc:docMk/>
          <pc:sldMk cId="1381581867" sldId="372"/>
        </pc:sldMkLst>
        <pc:spChg chg="mod">
          <ac:chgData name="Marije van Huffelen" userId="S::marije.vanhuffelen@cavaria.be::3ad0929d-e140-4927-9844-b5d61bf3c7c0" providerId="AD" clId="Web-{5143BE57-9711-C1F1-88E4-630195F61189}" dt="2022-07-13T12:10:28.106" v="240" actId="20577"/>
          <ac:spMkLst>
            <pc:docMk/>
            <pc:sldMk cId="1381581867" sldId="372"/>
            <ac:spMk id="9" creationId="{00000000-0000-0000-0000-000000000000}"/>
          </ac:spMkLst>
        </pc:spChg>
        <pc:spChg chg="mod">
          <ac:chgData name="Marije van Huffelen" userId="S::marije.vanhuffelen@cavaria.be::3ad0929d-e140-4927-9844-b5d61bf3c7c0" providerId="AD" clId="Web-{5143BE57-9711-C1F1-88E4-630195F61189}" dt="2022-07-13T12:11:41.546" v="245" actId="1076"/>
          <ac:spMkLst>
            <pc:docMk/>
            <pc:sldMk cId="1381581867" sldId="372"/>
            <ac:spMk id="10" creationId="{00000000-0000-0000-0000-000000000000}"/>
          </ac:spMkLst>
        </pc:spChg>
      </pc:sldChg>
      <pc:sldChg chg="modSp">
        <pc:chgData name="Marije van Huffelen" userId="S::marije.vanhuffelen@cavaria.be::3ad0929d-e140-4927-9844-b5d61bf3c7c0" providerId="AD" clId="Web-{5143BE57-9711-C1F1-88E4-630195F61189}" dt="2022-07-13T12:12:17.281" v="249" actId="1076"/>
        <pc:sldMkLst>
          <pc:docMk/>
          <pc:sldMk cId="1541243084" sldId="373"/>
        </pc:sldMkLst>
        <pc:spChg chg="mod">
          <ac:chgData name="Marije van Huffelen" userId="S::marije.vanhuffelen@cavaria.be::3ad0929d-e140-4927-9844-b5d61bf3c7c0" providerId="AD" clId="Web-{5143BE57-9711-C1F1-88E4-630195F61189}" dt="2022-07-13T12:12:17.281" v="249" actId="1076"/>
          <ac:spMkLst>
            <pc:docMk/>
            <pc:sldMk cId="1541243084" sldId="373"/>
            <ac:spMk id="7" creationId="{00000000-0000-0000-0000-000000000000}"/>
          </ac:spMkLst>
        </pc:spChg>
        <pc:spChg chg="mod">
          <ac:chgData name="Marije van Huffelen" userId="S::marije.vanhuffelen@cavaria.be::3ad0929d-e140-4927-9844-b5d61bf3c7c0" providerId="AD" clId="Web-{5143BE57-9711-C1F1-88E4-630195F61189}" dt="2022-07-13T12:12:08.406" v="248" actId="20577"/>
          <ac:spMkLst>
            <pc:docMk/>
            <pc:sldMk cId="1541243084" sldId="373"/>
            <ac:spMk id="9" creationId="{00000000-0000-0000-0000-000000000000}"/>
          </ac:spMkLst>
        </pc:spChg>
      </pc:sldChg>
      <pc:sldChg chg="delSp modSp">
        <pc:chgData name="Marije van Huffelen" userId="S::marije.vanhuffelen@cavaria.be::3ad0929d-e140-4927-9844-b5d61bf3c7c0" providerId="AD" clId="Web-{5143BE57-9711-C1F1-88E4-630195F61189}" dt="2022-07-13T12:12:53.033" v="259" actId="14100"/>
        <pc:sldMkLst>
          <pc:docMk/>
          <pc:sldMk cId="944202813" sldId="374"/>
        </pc:sldMkLst>
        <pc:spChg chg="mod">
          <ac:chgData name="Marije van Huffelen" userId="S::marije.vanhuffelen@cavaria.be::3ad0929d-e140-4927-9844-b5d61bf3c7c0" providerId="AD" clId="Web-{5143BE57-9711-C1F1-88E4-630195F61189}" dt="2022-07-13T12:12:53.033" v="259" actId="14100"/>
          <ac:spMkLst>
            <pc:docMk/>
            <pc:sldMk cId="944202813" sldId="374"/>
            <ac:spMk id="10" creationId="{00000000-0000-0000-0000-000000000000}"/>
          </ac:spMkLst>
        </pc:spChg>
        <pc:picChg chg="del">
          <ac:chgData name="Marije van Huffelen" userId="S::marije.vanhuffelen@cavaria.be::3ad0929d-e140-4927-9844-b5d61bf3c7c0" providerId="AD" clId="Web-{5143BE57-9711-C1F1-88E4-630195F61189}" dt="2022-07-13T12:12:31.548" v="250"/>
          <ac:picMkLst>
            <pc:docMk/>
            <pc:sldMk cId="944202813" sldId="374"/>
            <ac:picMk id="11" creationId="{00000000-0000-0000-0000-000000000000}"/>
          </ac:picMkLst>
        </pc:picChg>
      </pc:sldChg>
      <pc:sldChg chg="modNotes">
        <pc:chgData name="Marije van Huffelen" userId="S::marije.vanhuffelen@cavaria.be::3ad0929d-e140-4927-9844-b5d61bf3c7c0" providerId="AD" clId="Web-{5143BE57-9711-C1F1-88E4-630195F61189}" dt="2022-07-13T11:36:30.126" v="5"/>
        <pc:sldMkLst>
          <pc:docMk/>
          <pc:sldMk cId="962468347" sldId="439"/>
        </pc:sldMkLst>
      </pc:sldChg>
      <pc:sldChg chg="delSp">
        <pc:chgData name="Marije van Huffelen" userId="S::marije.vanhuffelen@cavaria.be::3ad0929d-e140-4927-9844-b5d61bf3c7c0" providerId="AD" clId="Web-{5143BE57-9711-C1F1-88E4-630195F61189}" dt="2022-07-13T11:37:06.565" v="6"/>
        <pc:sldMkLst>
          <pc:docMk/>
          <pc:sldMk cId="3747110119" sldId="444"/>
        </pc:sldMkLst>
        <pc:picChg chg="del">
          <ac:chgData name="Marije van Huffelen" userId="S::marije.vanhuffelen@cavaria.be::3ad0929d-e140-4927-9844-b5d61bf3c7c0" providerId="AD" clId="Web-{5143BE57-9711-C1F1-88E4-630195F61189}" dt="2022-07-13T11:37:06.565" v="6"/>
          <ac:picMkLst>
            <pc:docMk/>
            <pc:sldMk cId="3747110119" sldId="444"/>
            <ac:picMk id="2" creationId="{00000000-0000-0000-0000-000000000000}"/>
          </ac:picMkLst>
        </pc:picChg>
      </pc:sldChg>
      <pc:sldChg chg="addSp modSp">
        <pc:chgData name="Marije van Huffelen" userId="S::marije.vanhuffelen@cavaria.be::3ad0929d-e140-4927-9844-b5d61bf3c7c0" providerId="AD" clId="Web-{5143BE57-9711-C1F1-88E4-630195F61189}" dt="2022-07-13T12:42:27.161" v="728" actId="20577"/>
        <pc:sldMkLst>
          <pc:docMk/>
          <pc:sldMk cId="2938260199" sldId="511"/>
        </pc:sldMkLst>
        <pc:spChg chg="mod">
          <ac:chgData name="Marije van Huffelen" userId="S::marije.vanhuffelen@cavaria.be::3ad0929d-e140-4927-9844-b5d61bf3c7c0" providerId="AD" clId="Web-{5143BE57-9711-C1F1-88E4-630195F61189}" dt="2022-07-13T12:42:27.161" v="728" actId="20577"/>
          <ac:spMkLst>
            <pc:docMk/>
            <pc:sldMk cId="2938260199" sldId="511"/>
            <ac:spMk id="2" creationId="{00000000-0000-0000-0000-000000000000}"/>
          </ac:spMkLst>
        </pc:spChg>
        <pc:spChg chg="mod">
          <ac:chgData name="Marije van Huffelen" userId="S::marije.vanhuffelen@cavaria.be::3ad0929d-e140-4927-9844-b5d61bf3c7c0" providerId="AD" clId="Web-{5143BE57-9711-C1F1-88E4-630195F61189}" dt="2022-07-13T12:41:40.816" v="722" actId="20577"/>
          <ac:spMkLst>
            <pc:docMk/>
            <pc:sldMk cId="2938260199" sldId="511"/>
            <ac:spMk id="5" creationId="{00000000-0000-0000-0000-000000000000}"/>
          </ac:spMkLst>
        </pc:spChg>
        <pc:picChg chg="add">
          <ac:chgData name="Marije van Huffelen" userId="S::marije.vanhuffelen@cavaria.be::3ad0929d-e140-4927-9844-b5d61bf3c7c0" providerId="AD" clId="Web-{5143BE57-9711-C1F1-88E4-630195F61189}" dt="2022-07-13T12:42:24.177" v="727"/>
          <ac:picMkLst>
            <pc:docMk/>
            <pc:sldMk cId="2938260199" sldId="511"/>
            <ac:picMk id="4" creationId="{8D426586-2D69-1D00-F6CA-CDF94B63655A}"/>
          </ac:picMkLst>
        </pc:picChg>
      </pc:sldChg>
      <pc:sldChg chg="modSp">
        <pc:chgData name="Marije van Huffelen" userId="S::marije.vanhuffelen@cavaria.be::3ad0929d-e140-4927-9844-b5d61bf3c7c0" providerId="AD" clId="Web-{5143BE57-9711-C1F1-88E4-630195F61189}" dt="2022-07-13T11:38:36.537" v="17" actId="20577"/>
        <pc:sldMkLst>
          <pc:docMk/>
          <pc:sldMk cId="568010910" sldId="513"/>
        </pc:sldMkLst>
        <pc:spChg chg="mod">
          <ac:chgData name="Marije van Huffelen" userId="S::marije.vanhuffelen@cavaria.be::3ad0929d-e140-4927-9844-b5d61bf3c7c0" providerId="AD" clId="Web-{5143BE57-9711-C1F1-88E4-630195F61189}" dt="2022-07-13T11:38:36.537" v="17" actId="20577"/>
          <ac:spMkLst>
            <pc:docMk/>
            <pc:sldMk cId="568010910" sldId="513"/>
            <ac:spMk id="13" creationId="{00000000-0000-0000-0000-000000000000}"/>
          </ac:spMkLst>
        </pc:spChg>
        <pc:spChg chg="mod">
          <ac:chgData name="Marije van Huffelen" userId="S::marije.vanhuffelen@cavaria.be::3ad0929d-e140-4927-9844-b5d61bf3c7c0" providerId="AD" clId="Web-{5143BE57-9711-C1F1-88E4-630195F61189}" dt="2022-07-13T11:38:33.303" v="16" actId="20577"/>
          <ac:spMkLst>
            <pc:docMk/>
            <pc:sldMk cId="568010910" sldId="513"/>
            <ac:spMk id="14" creationId="{00000000-0000-0000-0000-000000000000}"/>
          </ac:spMkLst>
        </pc:spChg>
      </pc:sldChg>
      <pc:sldChg chg="modSp">
        <pc:chgData name="Marije van Huffelen" userId="S::marije.vanhuffelen@cavaria.be::3ad0929d-e140-4927-9844-b5d61bf3c7c0" providerId="AD" clId="Web-{5143BE57-9711-C1F1-88E4-630195F61189}" dt="2022-07-13T11:39:24.461" v="34" actId="20577"/>
        <pc:sldMkLst>
          <pc:docMk/>
          <pc:sldMk cId="1759147768" sldId="516"/>
        </pc:sldMkLst>
        <pc:spChg chg="mod">
          <ac:chgData name="Marije van Huffelen" userId="S::marije.vanhuffelen@cavaria.be::3ad0929d-e140-4927-9844-b5d61bf3c7c0" providerId="AD" clId="Web-{5143BE57-9711-C1F1-88E4-630195F61189}" dt="2022-07-13T11:39:24.461" v="34" actId="20577"/>
          <ac:spMkLst>
            <pc:docMk/>
            <pc:sldMk cId="1759147768" sldId="516"/>
            <ac:spMk id="2" creationId="{00000000-0000-0000-0000-000000000000}"/>
          </ac:spMkLst>
        </pc:spChg>
      </pc:sldChg>
      <pc:sldChg chg="modSp">
        <pc:chgData name="Marije van Huffelen" userId="S::marije.vanhuffelen@cavaria.be::3ad0929d-e140-4927-9844-b5d61bf3c7c0" providerId="AD" clId="Web-{5143BE57-9711-C1F1-88E4-630195F61189}" dt="2022-07-13T11:39:11.976" v="33" actId="20577"/>
        <pc:sldMkLst>
          <pc:docMk/>
          <pc:sldMk cId="3243749202" sldId="517"/>
        </pc:sldMkLst>
        <pc:spChg chg="mod">
          <ac:chgData name="Marije van Huffelen" userId="S::marije.vanhuffelen@cavaria.be::3ad0929d-e140-4927-9844-b5d61bf3c7c0" providerId="AD" clId="Web-{5143BE57-9711-C1F1-88E4-630195F61189}" dt="2022-07-13T11:39:11.976" v="33" actId="20577"/>
          <ac:spMkLst>
            <pc:docMk/>
            <pc:sldMk cId="3243749202" sldId="517"/>
            <ac:spMk id="2" creationId="{00000000-0000-0000-0000-000000000000}"/>
          </ac:spMkLst>
        </pc:spChg>
      </pc:sldChg>
      <pc:sldChg chg="modNotes">
        <pc:chgData name="Marije van Huffelen" userId="S::marije.vanhuffelen@cavaria.be::3ad0929d-e140-4927-9844-b5d61bf3c7c0" providerId="AD" clId="Web-{5143BE57-9711-C1F1-88E4-630195F61189}" dt="2022-07-13T11:40:19.806" v="42"/>
        <pc:sldMkLst>
          <pc:docMk/>
          <pc:sldMk cId="1913815567" sldId="518"/>
        </pc:sldMkLst>
      </pc:sldChg>
      <pc:sldChg chg="modSp add ord replId modNotes">
        <pc:chgData name="Marije van Huffelen" userId="S::marije.vanhuffelen@cavaria.be::3ad0929d-e140-4927-9844-b5d61bf3c7c0" providerId="AD" clId="Web-{5143BE57-9711-C1F1-88E4-630195F61189}" dt="2022-07-13T12:32:53.064" v="484" actId="20577"/>
        <pc:sldMkLst>
          <pc:docMk/>
          <pc:sldMk cId="3580999035" sldId="540"/>
        </pc:sldMkLst>
        <pc:spChg chg="mod">
          <ac:chgData name="Marije van Huffelen" userId="S::marije.vanhuffelen@cavaria.be::3ad0929d-e140-4927-9844-b5d61bf3c7c0" providerId="AD" clId="Web-{5143BE57-9711-C1F1-88E4-630195F61189}" dt="2022-07-13T12:32:05.985" v="453" actId="20577"/>
          <ac:spMkLst>
            <pc:docMk/>
            <pc:sldMk cId="3580999035" sldId="540"/>
            <ac:spMk id="2" creationId="{00000000-0000-0000-0000-000000000000}"/>
          </ac:spMkLst>
        </pc:spChg>
        <pc:spChg chg="mod">
          <ac:chgData name="Marije van Huffelen" userId="S::marije.vanhuffelen@cavaria.be::3ad0929d-e140-4927-9844-b5d61bf3c7c0" providerId="AD" clId="Web-{5143BE57-9711-C1F1-88E4-630195F61189}" dt="2022-07-13T12:32:53.064" v="484" actId="20577"/>
          <ac:spMkLst>
            <pc:docMk/>
            <pc:sldMk cId="3580999035" sldId="540"/>
            <ac:spMk id="5" creationId="{00000000-0000-0000-0000-000000000000}"/>
          </ac:spMkLst>
        </pc:spChg>
      </pc:sldChg>
    </pc:docChg>
  </pc:docChgLst>
  <pc:docChgLst>
    <pc:chgData name="Marije van Huffelen" userId="S::marije.vanhuffelen@cavaria.be::3ad0929d-e140-4927-9844-b5d61bf3c7c0" providerId="AD" clId="Web-{7D81F8EF-10EF-1BBA-E60A-6E83FE4A2F49}"/>
    <pc:docChg chg="modSld">
      <pc:chgData name="Marije van Huffelen" userId="S::marije.vanhuffelen@cavaria.be::3ad0929d-e140-4927-9844-b5d61bf3c7c0" providerId="AD" clId="Web-{7D81F8EF-10EF-1BBA-E60A-6E83FE4A2F49}" dt="2022-08-02T08:09:03.409" v="2" actId="1076"/>
      <pc:docMkLst>
        <pc:docMk/>
      </pc:docMkLst>
      <pc:sldChg chg="modSp">
        <pc:chgData name="Marije van Huffelen" userId="S::marije.vanhuffelen@cavaria.be::3ad0929d-e140-4927-9844-b5d61bf3c7c0" providerId="AD" clId="Web-{7D81F8EF-10EF-1BBA-E60A-6E83FE4A2F49}" dt="2022-08-02T08:09:03.409" v="2" actId="1076"/>
        <pc:sldMkLst>
          <pc:docMk/>
          <pc:sldMk cId="4259378847" sldId="349"/>
        </pc:sldMkLst>
        <pc:spChg chg="mod">
          <ac:chgData name="Marije van Huffelen" userId="S::marije.vanhuffelen@cavaria.be::3ad0929d-e140-4927-9844-b5d61bf3c7c0" providerId="AD" clId="Web-{7D81F8EF-10EF-1BBA-E60A-6E83FE4A2F49}" dt="2022-08-02T08:08:14.906" v="1" actId="20577"/>
          <ac:spMkLst>
            <pc:docMk/>
            <pc:sldMk cId="4259378847" sldId="349"/>
            <ac:spMk id="5" creationId="{00000000-0000-0000-0000-000000000000}"/>
          </ac:spMkLst>
        </pc:spChg>
        <pc:spChg chg="mod">
          <ac:chgData name="Marije van Huffelen" userId="S::marije.vanhuffelen@cavaria.be::3ad0929d-e140-4927-9844-b5d61bf3c7c0" providerId="AD" clId="Web-{7D81F8EF-10EF-1BBA-E60A-6E83FE4A2F49}" dt="2022-08-02T08:09:03.409" v="2" actId="1076"/>
          <ac:spMkLst>
            <pc:docMk/>
            <pc:sldMk cId="4259378847" sldId="349"/>
            <ac:spMk id="7" creationId="{DBFC74C5-85BB-4643-BB2A-9A3F2356AFC0}"/>
          </ac:spMkLst>
        </pc:spChg>
      </pc:sldChg>
    </pc:docChg>
  </pc:docChgLst>
  <pc:docChgLst>
    <pc:chgData name="Marije van Huffelen" userId="S::marije.vanhuffelen@cavaria.be::3ad0929d-e140-4927-9844-b5d61bf3c7c0" providerId="AD" clId="Web-{9652ABCF-16F3-8EAA-E0BD-C31DF6DF316A}"/>
    <pc:docChg chg="addSld delSld modSld sldOrd">
      <pc:chgData name="Marije van Huffelen" userId="S::marije.vanhuffelen@cavaria.be::3ad0929d-e140-4927-9844-b5d61bf3c7c0" providerId="AD" clId="Web-{9652ABCF-16F3-8EAA-E0BD-C31DF6DF316A}" dt="2022-08-02T10:21:30.590" v="7" actId="20577"/>
      <pc:docMkLst>
        <pc:docMk/>
      </pc:docMkLst>
      <pc:sldChg chg="modSp">
        <pc:chgData name="Marije van Huffelen" userId="S::marije.vanhuffelen@cavaria.be::3ad0929d-e140-4927-9844-b5d61bf3c7c0" providerId="AD" clId="Web-{9652ABCF-16F3-8EAA-E0BD-C31DF6DF316A}" dt="2022-08-02T10:21:30.590" v="7" actId="20577"/>
        <pc:sldMkLst>
          <pc:docMk/>
          <pc:sldMk cId="3269900522" sldId="327"/>
        </pc:sldMkLst>
        <pc:spChg chg="mod">
          <ac:chgData name="Marije van Huffelen" userId="S::marije.vanhuffelen@cavaria.be::3ad0929d-e140-4927-9844-b5d61bf3c7c0" providerId="AD" clId="Web-{9652ABCF-16F3-8EAA-E0BD-C31DF6DF316A}" dt="2022-08-02T10:21:30.590" v="7" actId="20577"/>
          <ac:spMkLst>
            <pc:docMk/>
            <pc:sldMk cId="3269900522" sldId="327"/>
            <ac:spMk id="5" creationId="{00000000-0000-0000-0000-000000000000}"/>
          </ac:spMkLst>
        </pc:spChg>
      </pc:sldChg>
      <pc:sldChg chg="add del ord">
        <pc:chgData name="Marije van Huffelen" userId="S::marije.vanhuffelen@cavaria.be::3ad0929d-e140-4927-9844-b5d61bf3c7c0" providerId="AD" clId="Web-{9652ABCF-16F3-8EAA-E0BD-C31DF6DF316A}" dt="2022-08-02T10:19:25.040" v="3"/>
        <pc:sldMkLst>
          <pc:docMk/>
          <pc:sldMk cId="3093949959" sldId="346"/>
        </pc:sldMkLst>
      </pc:sldChg>
      <pc:sldChg chg="add">
        <pc:chgData name="Marije van Huffelen" userId="S::marije.vanhuffelen@cavaria.be::3ad0929d-e140-4927-9844-b5d61bf3c7c0" providerId="AD" clId="Web-{9652ABCF-16F3-8EAA-E0BD-C31DF6DF316A}" dt="2022-08-02T10:19:12.586" v="0"/>
        <pc:sldMkLst>
          <pc:docMk/>
          <pc:sldMk cId="2940139038" sldId="562"/>
        </pc:sldMkLst>
      </pc:sldChg>
    </pc:docChg>
  </pc:docChgLst>
  <pc:docChgLst>
    <pc:chgData name="Els Verbeelen" userId="c6e6fa81-26b4-40ed-931c-ed4df40a6a2c" providerId="ADAL" clId="{AC32532B-070B-4D99-AA60-DC26449EDB8F}"/>
    <pc:docChg chg="addSld delSld modSld">
      <pc:chgData name="Els Verbeelen" userId="c6e6fa81-26b4-40ed-931c-ed4df40a6a2c" providerId="ADAL" clId="{AC32532B-070B-4D99-AA60-DC26449EDB8F}" dt="2022-07-13T09:19:52.870" v="6" actId="20577"/>
      <pc:docMkLst>
        <pc:docMk/>
      </pc:docMkLst>
      <pc:sldChg chg="add">
        <pc:chgData name="Els Verbeelen" userId="c6e6fa81-26b4-40ed-931c-ed4df40a6a2c" providerId="ADAL" clId="{AC32532B-070B-4D99-AA60-DC26449EDB8F}" dt="2022-07-13T09:18:03.432" v="1"/>
        <pc:sldMkLst>
          <pc:docMk/>
          <pc:sldMk cId="3771310973" sldId="311"/>
        </pc:sldMkLst>
      </pc:sldChg>
      <pc:sldChg chg="modNotesTx">
        <pc:chgData name="Els Verbeelen" userId="c6e6fa81-26b4-40ed-931c-ed4df40a6a2c" providerId="ADAL" clId="{AC32532B-070B-4D99-AA60-DC26449EDB8F}" dt="2022-07-13T09:19:52.870" v="6" actId="20577"/>
        <pc:sldMkLst>
          <pc:docMk/>
          <pc:sldMk cId="1698234618" sldId="350"/>
        </pc:sldMkLst>
      </pc:sldChg>
      <pc:sldChg chg="modSp del mod">
        <pc:chgData name="Els Verbeelen" userId="c6e6fa81-26b4-40ed-931c-ed4df40a6a2c" providerId="ADAL" clId="{AC32532B-070B-4D99-AA60-DC26449EDB8F}" dt="2022-07-13T09:18:41.574" v="2" actId="47"/>
        <pc:sldMkLst>
          <pc:docMk/>
          <pc:sldMk cId="1662312595" sldId="447"/>
        </pc:sldMkLst>
        <pc:picChg chg="mod">
          <ac:chgData name="Els Verbeelen" userId="c6e6fa81-26b4-40ed-931c-ed4df40a6a2c" providerId="ADAL" clId="{AC32532B-070B-4D99-AA60-DC26449EDB8F}" dt="2022-07-13T08:59:44.088" v="0" actId="1076"/>
          <ac:picMkLst>
            <pc:docMk/>
            <pc:sldMk cId="1662312595" sldId="447"/>
            <ac:picMk id="5" creationId="{00000000-0000-0000-0000-000000000000}"/>
          </ac:picMkLst>
        </pc:picChg>
      </pc:sldChg>
      <pc:sldChg chg="del">
        <pc:chgData name="Els Verbeelen" userId="c6e6fa81-26b4-40ed-931c-ed4df40a6a2c" providerId="ADAL" clId="{AC32532B-070B-4D99-AA60-DC26449EDB8F}" dt="2022-07-13T09:18:41.574" v="2" actId="47"/>
        <pc:sldMkLst>
          <pc:docMk/>
          <pc:sldMk cId="1989057220" sldId="448"/>
        </pc:sldMkLst>
      </pc:sldChg>
      <pc:sldChg chg="del">
        <pc:chgData name="Els Verbeelen" userId="c6e6fa81-26b4-40ed-931c-ed4df40a6a2c" providerId="ADAL" clId="{AC32532B-070B-4D99-AA60-DC26449EDB8F}" dt="2022-07-13T09:18:41.574" v="2" actId="47"/>
        <pc:sldMkLst>
          <pc:docMk/>
          <pc:sldMk cId="1390624061" sldId="449"/>
        </pc:sldMkLst>
      </pc:sldChg>
      <pc:sldChg chg="del">
        <pc:chgData name="Els Verbeelen" userId="c6e6fa81-26b4-40ed-931c-ed4df40a6a2c" providerId="ADAL" clId="{AC32532B-070B-4D99-AA60-DC26449EDB8F}" dt="2022-07-13T09:18:41.574" v="2" actId="47"/>
        <pc:sldMkLst>
          <pc:docMk/>
          <pc:sldMk cId="1647308674" sldId="480"/>
        </pc:sldMkLst>
      </pc:sldChg>
      <pc:sldChg chg="del">
        <pc:chgData name="Els Verbeelen" userId="c6e6fa81-26b4-40ed-931c-ed4df40a6a2c" providerId="ADAL" clId="{AC32532B-070B-4D99-AA60-DC26449EDB8F}" dt="2022-07-13T09:18:41.574" v="2" actId="47"/>
        <pc:sldMkLst>
          <pc:docMk/>
          <pc:sldMk cId="2265816955" sldId="504"/>
        </pc:sldMkLst>
      </pc:sldChg>
      <pc:sldChg chg="del">
        <pc:chgData name="Els Verbeelen" userId="c6e6fa81-26b4-40ed-931c-ed4df40a6a2c" providerId="ADAL" clId="{AC32532B-070B-4D99-AA60-DC26449EDB8F}" dt="2022-07-13T09:18:41.574" v="2" actId="47"/>
        <pc:sldMkLst>
          <pc:docMk/>
          <pc:sldMk cId="3929362110" sldId="505"/>
        </pc:sldMkLst>
      </pc:sldChg>
      <pc:sldChg chg="del">
        <pc:chgData name="Els Verbeelen" userId="c6e6fa81-26b4-40ed-931c-ed4df40a6a2c" providerId="ADAL" clId="{AC32532B-070B-4D99-AA60-DC26449EDB8F}" dt="2022-07-13T09:18:41.574" v="2" actId="47"/>
        <pc:sldMkLst>
          <pc:docMk/>
          <pc:sldMk cId="4265074610" sldId="506"/>
        </pc:sldMkLst>
      </pc:sldChg>
      <pc:sldChg chg="del">
        <pc:chgData name="Els Verbeelen" userId="c6e6fa81-26b4-40ed-931c-ed4df40a6a2c" providerId="ADAL" clId="{AC32532B-070B-4D99-AA60-DC26449EDB8F}" dt="2022-07-13T09:18:41.574" v="2" actId="47"/>
        <pc:sldMkLst>
          <pc:docMk/>
          <pc:sldMk cId="3665941730" sldId="507"/>
        </pc:sldMkLst>
      </pc:sldChg>
      <pc:sldChg chg="del">
        <pc:chgData name="Els Verbeelen" userId="c6e6fa81-26b4-40ed-931c-ed4df40a6a2c" providerId="ADAL" clId="{AC32532B-070B-4D99-AA60-DC26449EDB8F}" dt="2022-07-13T09:18:41.574" v="2" actId="47"/>
        <pc:sldMkLst>
          <pc:docMk/>
          <pc:sldMk cId="4215704785" sldId="508"/>
        </pc:sldMkLst>
      </pc:sldChg>
      <pc:sldChg chg="del">
        <pc:chgData name="Els Verbeelen" userId="c6e6fa81-26b4-40ed-931c-ed4df40a6a2c" providerId="ADAL" clId="{AC32532B-070B-4D99-AA60-DC26449EDB8F}" dt="2022-07-13T09:18:41.574" v="2" actId="47"/>
        <pc:sldMkLst>
          <pc:docMk/>
          <pc:sldMk cId="339506004" sldId="509"/>
        </pc:sldMkLst>
      </pc:sldChg>
      <pc:sldChg chg="del">
        <pc:chgData name="Els Verbeelen" userId="c6e6fa81-26b4-40ed-931c-ed4df40a6a2c" providerId="ADAL" clId="{AC32532B-070B-4D99-AA60-DC26449EDB8F}" dt="2022-07-13T09:18:41.574" v="2" actId="47"/>
        <pc:sldMkLst>
          <pc:docMk/>
          <pc:sldMk cId="4181295032" sldId="510"/>
        </pc:sldMkLst>
      </pc:sldChg>
      <pc:sldChg chg="add">
        <pc:chgData name="Els Verbeelen" userId="c6e6fa81-26b4-40ed-931c-ed4df40a6a2c" providerId="ADAL" clId="{AC32532B-070B-4D99-AA60-DC26449EDB8F}" dt="2022-07-13T09:18:03.432" v="1"/>
        <pc:sldMkLst>
          <pc:docMk/>
          <pc:sldMk cId="568010910" sldId="513"/>
        </pc:sldMkLst>
      </pc:sldChg>
      <pc:sldChg chg="add">
        <pc:chgData name="Els Verbeelen" userId="c6e6fa81-26b4-40ed-931c-ed4df40a6a2c" providerId="ADAL" clId="{AC32532B-070B-4D99-AA60-DC26449EDB8F}" dt="2022-07-13T09:18:03.432" v="1"/>
        <pc:sldMkLst>
          <pc:docMk/>
          <pc:sldMk cId="3615959712" sldId="514"/>
        </pc:sldMkLst>
      </pc:sldChg>
      <pc:sldChg chg="add">
        <pc:chgData name="Els Verbeelen" userId="c6e6fa81-26b4-40ed-931c-ed4df40a6a2c" providerId="ADAL" clId="{AC32532B-070B-4D99-AA60-DC26449EDB8F}" dt="2022-07-13T09:18:03.432" v="1"/>
        <pc:sldMkLst>
          <pc:docMk/>
          <pc:sldMk cId="571395444" sldId="515"/>
        </pc:sldMkLst>
      </pc:sldChg>
      <pc:sldChg chg="add">
        <pc:chgData name="Els Verbeelen" userId="c6e6fa81-26b4-40ed-931c-ed4df40a6a2c" providerId="ADAL" clId="{AC32532B-070B-4D99-AA60-DC26449EDB8F}" dt="2022-07-13T09:18:03.432" v="1"/>
        <pc:sldMkLst>
          <pc:docMk/>
          <pc:sldMk cId="1759147768" sldId="516"/>
        </pc:sldMkLst>
      </pc:sldChg>
      <pc:sldChg chg="add">
        <pc:chgData name="Els Verbeelen" userId="c6e6fa81-26b4-40ed-931c-ed4df40a6a2c" providerId="ADAL" clId="{AC32532B-070B-4D99-AA60-DC26449EDB8F}" dt="2022-07-13T09:18:03.432" v="1"/>
        <pc:sldMkLst>
          <pc:docMk/>
          <pc:sldMk cId="3243749202" sldId="517"/>
        </pc:sldMkLst>
      </pc:sldChg>
      <pc:sldChg chg="add">
        <pc:chgData name="Els Verbeelen" userId="c6e6fa81-26b4-40ed-931c-ed4df40a6a2c" providerId="ADAL" clId="{AC32532B-070B-4D99-AA60-DC26449EDB8F}" dt="2022-07-13T09:18:03.432" v="1"/>
        <pc:sldMkLst>
          <pc:docMk/>
          <pc:sldMk cId="1913815567" sldId="518"/>
        </pc:sldMkLst>
      </pc:sldChg>
      <pc:sldChg chg="add">
        <pc:chgData name="Els Verbeelen" userId="c6e6fa81-26b4-40ed-931c-ed4df40a6a2c" providerId="ADAL" clId="{AC32532B-070B-4D99-AA60-DC26449EDB8F}" dt="2022-07-13T09:18:03.432" v="1"/>
        <pc:sldMkLst>
          <pc:docMk/>
          <pc:sldMk cId="3333531293" sldId="535"/>
        </pc:sldMkLst>
      </pc:sldChg>
      <pc:sldChg chg="add">
        <pc:chgData name="Els Verbeelen" userId="c6e6fa81-26b4-40ed-931c-ed4df40a6a2c" providerId="ADAL" clId="{AC32532B-070B-4D99-AA60-DC26449EDB8F}" dt="2022-07-13T09:18:03.432" v="1"/>
        <pc:sldMkLst>
          <pc:docMk/>
          <pc:sldMk cId="3726275942" sldId="536"/>
        </pc:sldMkLst>
      </pc:sldChg>
      <pc:sldChg chg="add">
        <pc:chgData name="Els Verbeelen" userId="c6e6fa81-26b4-40ed-931c-ed4df40a6a2c" providerId="ADAL" clId="{AC32532B-070B-4D99-AA60-DC26449EDB8F}" dt="2022-07-13T09:18:03.432" v="1"/>
        <pc:sldMkLst>
          <pc:docMk/>
          <pc:sldMk cId="4040873538" sldId="537"/>
        </pc:sldMkLst>
      </pc:sldChg>
      <pc:sldChg chg="add">
        <pc:chgData name="Els Verbeelen" userId="c6e6fa81-26b4-40ed-931c-ed4df40a6a2c" providerId="ADAL" clId="{AC32532B-070B-4D99-AA60-DC26449EDB8F}" dt="2022-07-13T09:18:03.432" v="1"/>
        <pc:sldMkLst>
          <pc:docMk/>
          <pc:sldMk cId="53122261" sldId="538"/>
        </pc:sldMkLst>
      </pc:sldChg>
      <pc:sldChg chg="add">
        <pc:chgData name="Els Verbeelen" userId="c6e6fa81-26b4-40ed-931c-ed4df40a6a2c" providerId="ADAL" clId="{AC32532B-070B-4D99-AA60-DC26449EDB8F}" dt="2022-07-13T09:18:03.432" v="1"/>
        <pc:sldMkLst>
          <pc:docMk/>
          <pc:sldMk cId="3480467665" sldId="539"/>
        </pc:sldMkLst>
      </pc:sldChg>
    </pc:docChg>
  </pc:docChgLst>
  <pc:docChgLst>
    <pc:chgData name="Marije van Huffelen" userId="S::marije.vanhuffelen@cavaria.be::3ad0929d-e140-4927-9844-b5d61bf3c7c0" providerId="AD" clId="Web-{605F999C-7A38-0A72-EAA1-733D577527B2}"/>
    <pc:docChg chg="addSld delSld modSld addMainMaster">
      <pc:chgData name="Marije van Huffelen" userId="S::marije.vanhuffelen@cavaria.be::3ad0929d-e140-4927-9844-b5d61bf3c7c0" providerId="AD" clId="Web-{605F999C-7A38-0A72-EAA1-733D577527B2}" dt="2022-08-02T08:04:09.853" v="37" actId="20577"/>
      <pc:docMkLst>
        <pc:docMk/>
      </pc:docMkLst>
      <pc:sldChg chg="del">
        <pc:chgData name="Marije van Huffelen" userId="S::marije.vanhuffelen@cavaria.be::3ad0929d-e140-4927-9844-b5d61bf3c7c0" providerId="AD" clId="Web-{605F999C-7A38-0A72-EAA1-733D577527B2}" dt="2022-08-02T07:55:32.897" v="11"/>
        <pc:sldMkLst>
          <pc:docMk/>
          <pc:sldMk cId="3771310973" sldId="311"/>
        </pc:sldMkLst>
      </pc:sldChg>
      <pc:sldChg chg="modSp">
        <pc:chgData name="Marije van Huffelen" userId="S::marije.vanhuffelen@cavaria.be::3ad0929d-e140-4927-9844-b5d61bf3c7c0" providerId="AD" clId="Web-{605F999C-7A38-0A72-EAA1-733D577527B2}" dt="2022-08-02T08:04:09.853" v="37" actId="20577"/>
        <pc:sldMkLst>
          <pc:docMk/>
          <pc:sldMk cId="3304365650" sldId="347"/>
        </pc:sldMkLst>
        <pc:spChg chg="mod">
          <ac:chgData name="Marije van Huffelen" userId="S::marije.vanhuffelen@cavaria.be::3ad0929d-e140-4927-9844-b5d61bf3c7c0" providerId="AD" clId="Web-{605F999C-7A38-0A72-EAA1-733D577527B2}" dt="2022-08-02T08:04:09.853" v="37" actId="20577"/>
          <ac:spMkLst>
            <pc:docMk/>
            <pc:sldMk cId="3304365650" sldId="347"/>
            <ac:spMk id="2" creationId="{00000000-0000-0000-0000-000000000000}"/>
          </ac:spMkLst>
        </pc:spChg>
      </pc:sldChg>
      <pc:sldChg chg="del">
        <pc:chgData name="Marije van Huffelen" userId="S::marije.vanhuffelen@cavaria.be::3ad0929d-e140-4927-9844-b5d61bf3c7c0" providerId="AD" clId="Web-{605F999C-7A38-0A72-EAA1-733D577527B2}" dt="2022-08-02T07:55:32.897" v="16"/>
        <pc:sldMkLst>
          <pc:docMk/>
          <pc:sldMk cId="962468347" sldId="439"/>
        </pc:sldMkLst>
      </pc:sldChg>
      <pc:sldChg chg="del">
        <pc:chgData name="Marije van Huffelen" userId="S::marije.vanhuffelen@cavaria.be::3ad0929d-e140-4927-9844-b5d61bf3c7c0" providerId="AD" clId="Web-{605F999C-7A38-0A72-EAA1-733D577527B2}" dt="2022-08-02T07:55:32.897" v="14"/>
        <pc:sldMkLst>
          <pc:docMk/>
          <pc:sldMk cId="4029683535" sldId="440"/>
        </pc:sldMkLst>
      </pc:sldChg>
      <pc:sldChg chg="del">
        <pc:chgData name="Marije van Huffelen" userId="S::marije.vanhuffelen@cavaria.be::3ad0929d-e140-4927-9844-b5d61bf3c7c0" providerId="AD" clId="Web-{605F999C-7A38-0A72-EAA1-733D577527B2}" dt="2022-08-02T07:55:32.897" v="13"/>
        <pc:sldMkLst>
          <pc:docMk/>
          <pc:sldMk cId="1865872298" sldId="441"/>
        </pc:sldMkLst>
      </pc:sldChg>
      <pc:sldChg chg="del">
        <pc:chgData name="Marije van Huffelen" userId="S::marije.vanhuffelen@cavaria.be::3ad0929d-e140-4927-9844-b5d61bf3c7c0" providerId="AD" clId="Web-{605F999C-7A38-0A72-EAA1-733D577527B2}" dt="2022-08-02T07:55:32.897" v="12"/>
        <pc:sldMkLst>
          <pc:docMk/>
          <pc:sldMk cId="3747110119" sldId="444"/>
        </pc:sldMkLst>
      </pc:sldChg>
      <pc:sldChg chg="del">
        <pc:chgData name="Marije van Huffelen" userId="S::marije.vanhuffelen@cavaria.be::3ad0929d-e140-4927-9844-b5d61bf3c7c0" providerId="AD" clId="Web-{605F999C-7A38-0A72-EAA1-733D577527B2}" dt="2022-08-02T07:55:32.897" v="15"/>
        <pc:sldMkLst>
          <pc:docMk/>
          <pc:sldMk cId="3275981638" sldId="512"/>
        </pc:sldMkLst>
      </pc:sldChg>
      <pc:sldChg chg="del">
        <pc:chgData name="Marije van Huffelen" userId="S::marije.vanhuffelen@cavaria.be::3ad0929d-e140-4927-9844-b5d61bf3c7c0" providerId="AD" clId="Web-{605F999C-7A38-0A72-EAA1-733D577527B2}" dt="2022-08-02T07:55:32.897" v="10"/>
        <pc:sldMkLst>
          <pc:docMk/>
          <pc:sldMk cId="568010910" sldId="513"/>
        </pc:sldMkLst>
      </pc:sldChg>
      <pc:sldChg chg="del">
        <pc:chgData name="Marije van Huffelen" userId="S::marije.vanhuffelen@cavaria.be::3ad0929d-e140-4927-9844-b5d61bf3c7c0" providerId="AD" clId="Web-{605F999C-7A38-0A72-EAA1-733D577527B2}" dt="2022-08-02T07:55:32.897" v="9"/>
        <pc:sldMkLst>
          <pc:docMk/>
          <pc:sldMk cId="3615959712" sldId="514"/>
        </pc:sldMkLst>
      </pc:sldChg>
      <pc:sldChg chg="del">
        <pc:chgData name="Marije van Huffelen" userId="S::marije.vanhuffelen@cavaria.be::3ad0929d-e140-4927-9844-b5d61bf3c7c0" providerId="AD" clId="Web-{605F999C-7A38-0A72-EAA1-733D577527B2}" dt="2022-08-02T07:55:32.897" v="8"/>
        <pc:sldMkLst>
          <pc:docMk/>
          <pc:sldMk cId="571395444" sldId="515"/>
        </pc:sldMkLst>
      </pc:sldChg>
      <pc:sldChg chg="del">
        <pc:chgData name="Marije van Huffelen" userId="S::marije.vanhuffelen@cavaria.be::3ad0929d-e140-4927-9844-b5d61bf3c7c0" providerId="AD" clId="Web-{605F999C-7A38-0A72-EAA1-733D577527B2}" dt="2022-08-02T07:55:32.897" v="7"/>
        <pc:sldMkLst>
          <pc:docMk/>
          <pc:sldMk cId="1759147768" sldId="516"/>
        </pc:sldMkLst>
      </pc:sldChg>
      <pc:sldChg chg="del">
        <pc:chgData name="Marije van Huffelen" userId="S::marije.vanhuffelen@cavaria.be::3ad0929d-e140-4927-9844-b5d61bf3c7c0" providerId="AD" clId="Web-{605F999C-7A38-0A72-EAA1-733D577527B2}" dt="2022-08-02T07:55:32.881" v="6"/>
        <pc:sldMkLst>
          <pc:docMk/>
          <pc:sldMk cId="3243749202" sldId="517"/>
        </pc:sldMkLst>
      </pc:sldChg>
      <pc:sldChg chg="del">
        <pc:chgData name="Marije van Huffelen" userId="S::marije.vanhuffelen@cavaria.be::3ad0929d-e140-4927-9844-b5d61bf3c7c0" providerId="AD" clId="Web-{605F999C-7A38-0A72-EAA1-733D577527B2}" dt="2022-08-02T07:55:32.881" v="5"/>
        <pc:sldMkLst>
          <pc:docMk/>
          <pc:sldMk cId="1913815567" sldId="518"/>
        </pc:sldMkLst>
      </pc:sldChg>
      <pc:sldChg chg="del">
        <pc:chgData name="Marije van Huffelen" userId="S::marije.vanhuffelen@cavaria.be::3ad0929d-e140-4927-9844-b5d61bf3c7c0" providerId="AD" clId="Web-{605F999C-7A38-0A72-EAA1-733D577527B2}" dt="2022-08-02T07:55:32.881" v="4"/>
        <pc:sldMkLst>
          <pc:docMk/>
          <pc:sldMk cId="3333531293" sldId="535"/>
        </pc:sldMkLst>
      </pc:sldChg>
      <pc:sldChg chg="del">
        <pc:chgData name="Marije van Huffelen" userId="S::marije.vanhuffelen@cavaria.be::3ad0929d-e140-4927-9844-b5d61bf3c7c0" providerId="AD" clId="Web-{605F999C-7A38-0A72-EAA1-733D577527B2}" dt="2022-08-02T07:55:32.881" v="3"/>
        <pc:sldMkLst>
          <pc:docMk/>
          <pc:sldMk cId="3726275942" sldId="536"/>
        </pc:sldMkLst>
      </pc:sldChg>
      <pc:sldChg chg="del">
        <pc:chgData name="Marije van Huffelen" userId="S::marije.vanhuffelen@cavaria.be::3ad0929d-e140-4927-9844-b5d61bf3c7c0" providerId="AD" clId="Web-{605F999C-7A38-0A72-EAA1-733D577527B2}" dt="2022-08-02T07:55:32.881" v="2"/>
        <pc:sldMkLst>
          <pc:docMk/>
          <pc:sldMk cId="4040873538" sldId="537"/>
        </pc:sldMkLst>
      </pc:sldChg>
      <pc:sldChg chg="del">
        <pc:chgData name="Marije van Huffelen" userId="S::marije.vanhuffelen@cavaria.be::3ad0929d-e140-4927-9844-b5d61bf3c7c0" providerId="AD" clId="Web-{605F999C-7A38-0A72-EAA1-733D577527B2}" dt="2022-08-02T07:55:32.881" v="1"/>
        <pc:sldMkLst>
          <pc:docMk/>
          <pc:sldMk cId="53122261" sldId="538"/>
        </pc:sldMkLst>
      </pc:sldChg>
      <pc:sldChg chg="del">
        <pc:chgData name="Marije van Huffelen" userId="S::marije.vanhuffelen@cavaria.be::3ad0929d-e140-4927-9844-b5d61bf3c7c0" providerId="AD" clId="Web-{605F999C-7A38-0A72-EAA1-733D577527B2}" dt="2022-08-02T07:55:32.881" v="0"/>
        <pc:sldMkLst>
          <pc:docMk/>
          <pc:sldMk cId="3480467665" sldId="539"/>
        </pc:sldMkLst>
      </pc:sldChg>
      <pc:sldChg chg="add">
        <pc:chgData name="Marije van Huffelen" userId="S::marije.vanhuffelen@cavaria.be::3ad0929d-e140-4927-9844-b5d61bf3c7c0" providerId="AD" clId="Web-{605F999C-7A38-0A72-EAA1-733D577527B2}" dt="2022-08-02T07:55:38.444" v="17"/>
        <pc:sldMkLst>
          <pc:docMk/>
          <pc:sldMk cId="1424482108" sldId="541"/>
        </pc:sldMkLst>
      </pc:sldChg>
      <pc:sldChg chg="add">
        <pc:chgData name="Marije van Huffelen" userId="S::marije.vanhuffelen@cavaria.be::3ad0929d-e140-4927-9844-b5d61bf3c7c0" providerId="AD" clId="Web-{605F999C-7A38-0A72-EAA1-733D577527B2}" dt="2022-08-02T07:55:38.538" v="18"/>
        <pc:sldMkLst>
          <pc:docMk/>
          <pc:sldMk cId="3792194343" sldId="542"/>
        </pc:sldMkLst>
      </pc:sldChg>
      <pc:sldChg chg="add">
        <pc:chgData name="Marije van Huffelen" userId="S::marije.vanhuffelen@cavaria.be::3ad0929d-e140-4927-9844-b5d61bf3c7c0" providerId="AD" clId="Web-{605F999C-7A38-0A72-EAA1-733D577527B2}" dt="2022-08-02T07:55:38.616" v="19"/>
        <pc:sldMkLst>
          <pc:docMk/>
          <pc:sldMk cId="2800271301" sldId="543"/>
        </pc:sldMkLst>
      </pc:sldChg>
      <pc:sldChg chg="add">
        <pc:chgData name="Marije van Huffelen" userId="S::marije.vanhuffelen@cavaria.be::3ad0929d-e140-4927-9844-b5d61bf3c7c0" providerId="AD" clId="Web-{605F999C-7A38-0A72-EAA1-733D577527B2}" dt="2022-08-02T07:55:38.694" v="20"/>
        <pc:sldMkLst>
          <pc:docMk/>
          <pc:sldMk cId="2568026333" sldId="544"/>
        </pc:sldMkLst>
      </pc:sldChg>
      <pc:sldChg chg="add">
        <pc:chgData name="Marije van Huffelen" userId="S::marije.vanhuffelen@cavaria.be::3ad0929d-e140-4927-9844-b5d61bf3c7c0" providerId="AD" clId="Web-{605F999C-7A38-0A72-EAA1-733D577527B2}" dt="2022-08-02T07:55:38.819" v="21"/>
        <pc:sldMkLst>
          <pc:docMk/>
          <pc:sldMk cId="118791436" sldId="545"/>
        </pc:sldMkLst>
      </pc:sldChg>
      <pc:sldChg chg="add">
        <pc:chgData name="Marije van Huffelen" userId="S::marije.vanhuffelen@cavaria.be::3ad0929d-e140-4927-9844-b5d61bf3c7c0" providerId="AD" clId="Web-{605F999C-7A38-0A72-EAA1-733D577527B2}" dt="2022-08-02T07:55:38.960" v="22"/>
        <pc:sldMkLst>
          <pc:docMk/>
          <pc:sldMk cId="1599881915" sldId="546"/>
        </pc:sldMkLst>
      </pc:sldChg>
      <pc:sldChg chg="add">
        <pc:chgData name="Marije van Huffelen" userId="S::marije.vanhuffelen@cavaria.be::3ad0929d-e140-4927-9844-b5d61bf3c7c0" providerId="AD" clId="Web-{605F999C-7A38-0A72-EAA1-733D577527B2}" dt="2022-08-02T07:55:39.054" v="23"/>
        <pc:sldMkLst>
          <pc:docMk/>
          <pc:sldMk cId="1451174156" sldId="547"/>
        </pc:sldMkLst>
      </pc:sldChg>
      <pc:sldChg chg="add">
        <pc:chgData name="Marije van Huffelen" userId="S::marije.vanhuffelen@cavaria.be::3ad0929d-e140-4927-9844-b5d61bf3c7c0" providerId="AD" clId="Web-{605F999C-7A38-0A72-EAA1-733D577527B2}" dt="2022-08-02T07:55:39.132" v="24"/>
        <pc:sldMkLst>
          <pc:docMk/>
          <pc:sldMk cId="3268154786" sldId="548"/>
        </pc:sldMkLst>
      </pc:sldChg>
      <pc:sldChg chg="add">
        <pc:chgData name="Marije van Huffelen" userId="S::marije.vanhuffelen@cavaria.be::3ad0929d-e140-4927-9844-b5d61bf3c7c0" providerId="AD" clId="Web-{605F999C-7A38-0A72-EAA1-733D577527B2}" dt="2022-08-02T07:55:39.272" v="25"/>
        <pc:sldMkLst>
          <pc:docMk/>
          <pc:sldMk cId="3509079503" sldId="549"/>
        </pc:sldMkLst>
      </pc:sldChg>
      <pc:sldChg chg="add">
        <pc:chgData name="Marije van Huffelen" userId="S::marije.vanhuffelen@cavaria.be::3ad0929d-e140-4927-9844-b5d61bf3c7c0" providerId="AD" clId="Web-{605F999C-7A38-0A72-EAA1-733D577527B2}" dt="2022-08-02T07:55:39.398" v="26"/>
        <pc:sldMkLst>
          <pc:docMk/>
          <pc:sldMk cId="286531936" sldId="550"/>
        </pc:sldMkLst>
      </pc:sldChg>
      <pc:sldChg chg="add">
        <pc:chgData name="Marije van Huffelen" userId="S::marije.vanhuffelen@cavaria.be::3ad0929d-e140-4927-9844-b5d61bf3c7c0" providerId="AD" clId="Web-{605F999C-7A38-0A72-EAA1-733D577527B2}" dt="2022-08-02T07:55:39.491" v="27"/>
        <pc:sldMkLst>
          <pc:docMk/>
          <pc:sldMk cId="779484612" sldId="551"/>
        </pc:sldMkLst>
      </pc:sldChg>
      <pc:sldChg chg="add">
        <pc:chgData name="Marije van Huffelen" userId="S::marije.vanhuffelen@cavaria.be::3ad0929d-e140-4927-9844-b5d61bf3c7c0" providerId="AD" clId="Web-{605F999C-7A38-0A72-EAA1-733D577527B2}" dt="2022-08-02T07:55:39.585" v="28"/>
        <pc:sldMkLst>
          <pc:docMk/>
          <pc:sldMk cId="635033549" sldId="552"/>
        </pc:sldMkLst>
      </pc:sldChg>
      <pc:sldChg chg="add">
        <pc:chgData name="Marije van Huffelen" userId="S::marije.vanhuffelen@cavaria.be::3ad0929d-e140-4927-9844-b5d61bf3c7c0" providerId="AD" clId="Web-{605F999C-7A38-0A72-EAA1-733D577527B2}" dt="2022-08-02T07:55:39.632" v="29"/>
        <pc:sldMkLst>
          <pc:docMk/>
          <pc:sldMk cId="824170348" sldId="553"/>
        </pc:sldMkLst>
      </pc:sldChg>
      <pc:sldChg chg="add">
        <pc:chgData name="Marije van Huffelen" userId="S::marije.vanhuffelen@cavaria.be::3ad0929d-e140-4927-9844-b5d61bf3c7c0" providerId="AD" clId="Web-{605F999C-7A38-0A72-EAA1-733D577527B2}" dt="2022-08-02T07:55:39.694" v="30"/>
        <pc:sldMkLst>
          <pc:docMk/>
          <pc:sldMk cId="3896233404" sldId="554"/>
        </pc:sldMkLst>
      </pc:sldChg>
      <pc:sldChg chg="add">
        <pc:chgData name="Marije van Huffelen" userId="S::marije.vanhuffelen@cavaria.be::3ad0929d-e140-4927-9844-b5d61bf3c7c0" providerId="AD" clId="Web-{605F999C-7A38-0A72-EAA1-733D577527B2}" dt="2022-08-02T07:55:39.757" v="31"/>
        <pc:sldMkLst>
          <pc:docMk/>
          <pc:sldMk cId="1333720502" sldId="555"/>
        </pc:sldMkLst>
      </pc:sldChg>
      <pc:sldChg chg="add">
        <pc:chgData name="Marije van Huffelen" userId="S::marije.vanhuffelen@cavaria.be::3ad0929d-e140-4927-9844-b5d61bf3c7c0" providerId="AD" clId="Web-{605F999C-7A38-0A72-EAA1-733D577527B2}" dt="2022-08-02T07:55:39.851" v="32"/>
        <pc:sldMkLst>
          <pc:docMk/>
          <pc:sldMk cId="2199463646" sldId="556"/>
        </pc:sldMkLst>
      </pc:sldChg>
      <pc:sldChg chg="add">
        <pc:chgData name="Marije van Huffelen" userId="S::marije.vanhuffelen@cavaria.be::3ad0929d-e140-4927-9844-b5d61bf3c7c0" providerId="AD" clId="Web-{605F999C-7A38-0A72-EAA1-733D577527B2}" dt="2022-08-02T07:55:39.976" v="33"/>
        <pc:sldMkLst>
          <pc:docMk/>
          <pc:sldMk cId="97077625" sldId="557"/>
        </pc:sldMkLst>
      </pc:sldChg>
      <pc:sldChg chg="add">
        <pc:chgData name="Marije van Huffelen" userId="S::marije.vanhuffelen@cavaria.be::3ad0929d-e140-4927-9844-b5d61bf3c7c0" providerId="AD" clId="Web-{605F999C-7A38-0A72-EAA1-733D577527B2}" dt="2022-08-02T07:55:40.054" v="34"/>
        <pc:sldMkLst>
          <pc:docMk/>
          <pc:sldMk cId="950927258" sldId="558"/>
        </pc:sldMkLst>
      </pc:sldChg>
      <pc:sldChg chg="add">
        <pc:chgData name="Marije van Huffelen" userId="S::marije.vanhuffelen@cavaria.be::3ad0929d-e140-4927-9844-b5d61bf3c7c0" providerId="AD" clId="Web-{605F999C-7A38-0A72-EAA1-733D577527B2}" dt="2022-08-02T07:55:40.132" v="35"/>
        <pc:sldMkLst>
          <pc:docMk/>
          <pc:sldMk cId="489532651" sldId="559"/>
        </pc:sldMkLst>
      </pc:sldChg>
      <pc:sldChg chg="add">
        <pc:chgData name="Marije van Huffelen" userId="S::marije.vanhuffelen@cavaria.be::3ad0929d-e140-4927-9844-b5d61bf3c7c0" providerId="AD" clId="Web-{605F999C-7A38-0A72-EAA1-733D577527B2}" dt="2022-08-02T07:57:40.452" v="36"/>
        <pc:sldMkLst>
          <pc:docMk/>
          <pc:sldMk cId="1289312553" sldId="560"/>
        </pc:sldMkLst>
      </pc:sldChg>
      <pc:sldMasterChg chg="add addSldLayout">
        <pc:chgData name="Marije van Huffelen" userId="S::marije.vanhuffelen@cavaria.be::3ad0929d-e140-4927-9844-b5d61bf3c7c0" providerId="AD" clId="Web-{605F999C-7A38-0A72-EAA1-733D577527B2}" dt="2022-08-02T07:55:38.444" v="17"/>
        <pc:sldMasterMkLst>
          <pc:docMk/>
          <pc:sldMasterMk cId="3989602731" sldId="2147483777"/>
        </pc:sldMasterMkLst>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4020459525" sldId="2147483778"/>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4043930099" sldId="2147483779"/>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746617760" sldId="2147483780"/>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2358678129" sldId="2147483781"/>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1655461664" sldId="2147483782"/>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3859977537" sldId="2147483783"/>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4037922483" sldId="2147483784"/>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3516921979" sldId="2147483785"/>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3697275051" sldId="2147483786"/>
          </pc:sldLayoutMkLst>
        </pc:sldLayoutChg>
        <pc:sldLayoutChg chg="add">
          <pc:chgData name="Marije van Huffelen" userId="S::marije.vanhuffelen@cavaria.be::3ad0929d-e140-4927-9844-b5d61bf3c7c0" providerId="AD" clId="Web-{605F999C-7A38-0A72-EAA1-733D577527B2}" dt="2022-08-02T07:55:38.444" v="17"/>
          <pc:sldLayoutMkLst>
            <pc:docMk/>
            <pc:sldMasterMk cId="3989602731" sldId="2147483777"/>
            <pc:sldLayoutMk cId="2462627773" sldId="2147483787"/>
          </pc:sldLayoutMkLst>
        </pc:sldLayoutChg>
      </pc:sldMasterChg>
    </pc:docChg>
  </pc:docChgLst>
  <pc:docChgLst>
    <pc:chgData name="Els Verbeelen" userId="S::els.verbeelen@cavaria.be::c6e6fa81-26b4-40ed-931c-ed4df40a6a2c" providerId="AD" clId="Web-{53E9CFEB-9ACB-48F7-725E-F57F6D0025CD}"/>
    <pc:docChg chg="modSld">
      <pc:chgData name="Els Verbeelen" userId="S::els.verbeelen@cavaria.be::c6e6fa81-26b4-40ed-931c-ed4df40a6a2c" providerId="AD" clId="Web-{53E9CFEB-9ACB-48F7-725E-F57F6D0025CD}" dt="2022-07-15T09:46:15.606" v="253"/>
      <pc:docMkLst>
        <pc:docMk/>
      </pc:docMkLst>
      <pc:sldChg chg="modCm modNotes">
        <pc:chgData name="Els Verbeelen" userId="S::els.verbeelen@cavaria.be::c6e6fa81-26b4-40ed-931c-ed4df40a6a2c" providerId="AD" clId="Web-{53E9CFEB-9ACB-48F7-725E-F57F6D0025CD}" dt="2022-07-15T09:29:34.096" v="198"/>
        <pc:sldMkLst>
          <pc:docMk/>
          <pc:sldMk cId="136300585" sldId="322"/>
        </pc:sldMkLst>
      </pc:sldChg>
      <pc:sldChg chg="modCm modNotes">
        <pc:chgData name="Els Verbeelen" userId="S::els.verbeelen@cavaria.be::c6e6fa81-26b4-40ed-931c-ed4df40a6a2c" providerId="AD" clId="Web-{53E9CFEB-9ACB-48F7-725E-F57F6D0025CD}" dt="2022-07-15T09:34:07.822" v="220"/>
        <pc:sldMkLst>
          <pc:docMk/>
          <pc:sldMk cId="580585193" sldId="325"/>
        </pc:sldMkLst>
      </pc:sldChg>
      <pc:sldChg chg="modCm modNotes">
        <pc:chgData name="Els Verbeelen" userId="S::els.verbeelen@cavaria.be::c6e6fa81-26b4-40ed-931c-ed4df40a6a2c" providerId="AD" clId="Web-{53E9CFEB-9ACB-48F7-725E-F57F6D0025CD}" dt="2022-07-15T09:22:47.523" v="166"/>
        <pc:sldMkLst>
          <pc:docMk/>
          <pc:sldMk cId="1698234618" sldId="350"/>
        </pc:sldMkLst>
      </pc:sldChg>
      <pc:sldChg chg="modCm modNotes">
        <pc:chgData name="Els Verbeelen" userId="S::els.verbeelen@cavaria.be::c6e6fa81-26b4-40ed-931c-ed4df40a6a2c" providerId="AD" clId="Web-{53E9CFEB-9ACB-48F7-725E-F57F6D0025CD}" dt="2022-07-15T09:46:15.606" v="253"/>
        <pc:sldMkLst>
          <pc:docMk/>
          <pc:sldMk cId="2938260199" sldId="511"/>
        </pc:sldMkLst>
      </pc:sldChg>
    </pc:docChg>
  </pc:docChgLst>
  <pc:docChgLst>
    <pc:chgData name="Marije van Huffelen" userId="3ad0929d-e140-4927-9844-b5d61bf3c7c0" providerId="ADAL" clId="{BB1CB6F1-E678-43BB-AA0D-4DB0E0E6740C}"/>
    <pc:docChg chg="undo redo custSel addSld delSld modSld delMainMaster modMainMaster">
      <pc:chgData name="Marije van Huffelen" userId="3ad0929d-e140-4927-9844-b5d61bf3c7c0" providerId="ADAL" clId="{BB1CB6F1-E678-43BB-AA0D-4DB0E0E6740C}" dt="2022-07-13T11:34:32.318" v="372" actId="1076"/>
      <pc:docMkLst>
        <pc:docMk/>
      </pc:docMkLst>
      <pc:sldChg chg="addSp delSp modSp mod modClrScheme chgLayout">
        <pc:chgData name="Marije van Huffelen" userId="3ad0929d-e140-4927-9844-b5d61bf3c7c0" providerId="ADAL" clId="{BB1CB6F1-E678-43BB-AA0D-4DB0E0E6740C}" dt="2022-07-07T19:27:19.463" v="133" actId="700"/>
        <pc:sldMkLst>
          <pc:docMk/>
          <pc:sldMk cId="3732039555" sldId="256"/>
        </pc:sldMkLst>
        <pc:spChg chg="add del mod">
          <ac:chgData name="Marije van Huffelen" userId="3ad0929d-e140-4927-9844-b5d61bf3c7c0" providerId="ADAL" clId="{BB1CB6F1-E678-43BB-AA0D-4DB0E0E6740C}" dt="2022-07-07T19:27:19.463" v="133" actId="700"/>
          <ac:spMkLst>
            <pc:docMk/>
            <pc:sldMk cId="3732039555" sldId="256"/>
            <ac:spMk id="2" creationId="{9F8671DF-399A-B1A9-C76F-4F1EAAE23F47}"/>
          </ac:spMkLst>
        </pc:spChg>
        <pc:spChg chg="add del mod">
          <ac:chgData name="Marije van Huffelen" userId="3ad0929d-e140-4927-9844-b5d61bf3c7c0" providerId="ADAL" clId="{BB1CB6F1-E678-43BB-AA0D-4DB0E0E6740C}" dt="2022-07-07T19:27:19.463" v="133" actId="700"/>
          <ac:spMkLst>
            <pc:docMk/>
            <pc:sldMk cId="3732039555" sldId="256"/>
            <ac:spMk id="3" creationId="{8425EE5F-9665-9A54-EA66-48F340DE8A73}"/>
          </ac:spMkLst>
        </pc:spChg>
      </pc:sldChg>
      <pc:sldChg chg="addSp delSp modSp del mod modClrScheme chgLayout">
        <pc:chgData name="Marije van Huffelen" userId="3ad0929d-e140-4927-9844-b5d61bf3c7c0" providerId="ADAL" clId="{BB1CB6F1-E678-43BB-AA0D-4DB0E0E6740C}" dt="2022-07-07T19:29:51.565" v="152" actId="47"/>
        <pc:sldMkLst>
          <pc:docMk/>
          <pc:sldMk cId="2220131060" sldId="262"/>
        </pc:sldMkLst>
        <pc:spChg chg="del mod ord">
          <ac:chgData name="Marije van Huffelen" userId="3ad0929d-e140-4927-9844-b5d61bf3c7c0" providerId="ADAL" clId="{BB1CB6F1-E678-43BB-AA0D-4DB0E0E6740C}" dt="2022-07-07T19:27:12.684" v="91" actId="700"/>
          <ac:spMkLst>
            <pc:docMk/>
            <pc:sldMk cId="2220131060" sldId="262"/>
            <ac:spMk id="2" creationId="{00000000-0000-0000-0000-000000000000}"/>
          </ac:spMkLst>
        </pc:spChg>
        <pc:spChg chg="mod ord">
          <ac:chgData name="Marije van Huffelen" userId="3ad0929d-e140-4927-9844-b5d61bf3c7c0" providerId="ADAL" clId="{BB1CB6F1-E678-43BB-AA0D-4DB0E0E6740C}" dt="2022-07-07T19:29:33.023" v="148" actId="21"/>
          <ac:spMkLst>
            <pc:docMk/>
            <pc:sldMk cId="2220131060" sldId="262"/>
            <ac:spMk id="3" creationId="{00000000-0000-0000-0000-000000000000}"/>
          </ac:spMkLst>
        </pc:spChg>
        <pc:spChg chg="add del mod ord">
          <ac:chgData name="Marije van Huffelen" userId="3ad0929d-e140-4927-9844-b5d61bf3c7c0" providerId="ADAL" clId="{BB1CB6F1-E678-43BB-AA0D-4DB0E0E6740C}" dt="2022-07-07T19:29:30.341" v="147" actId="700"/>
          <ac:spMkLst>
            <pc:docMk/>
            <pc:sldMk cId="2220131060" sldId="262"/>
            <ac:spMk id="4" creationId="{3D0CCB53-B731-3B58-0AE2-D929FE5462E8}"/>
          </ac:spMkLst>
        </pc:spChg>
        <pc:spChg chg="add mod ord">
          <ac:chgData name="Marije van Huffelen" userId="3ad0929d-e140-4927-9844-b5d61bf3c7c0" providerId="ADAL" clId="{BB1CB6F1-E678-43BB-AA0D-4DB0E0E6740C}" dt="2022-07-07T19:29:33.770" v="150" actId="27636"/>
          <ac:spMkLst>
            <pc:docMk/>
            <pc:sldMk cId="2220131060" sldId="262"/>
            <ac:spMk id="5" creationId="{E1049580-2D6F-DB45-19BB-825A2F226196}"/>
          </ac:spMkLst>
        </pc:spChg>
      </pc:sldChg>
      <pc:sldChg chg="addSp delSp modSp mod modClrScheme delDesignElem chgLayout">
        <pc:chgData name="Marije van Huffelen" userId="3ad0929d-e140-4927-9844-b5d61bf3c7c0" providerId="ADAL" clId="{BB1CB6F1-E678-43BB-AA0D-4DB0E0E6740C}" dt="2022-07-07T19:27:30.846" v="137" actId="122"/>
        <pc:sldMkLst>
          <pc:docMk/>
          <pc:sldMk cId="2898157271" sldId="263"/>
        </pc:sldMkLst>
        <pc:spChg chg="mod ord">
          <ac:chgData name="Marije van Huffelen" userId="3ad0929d-e140-4927-9844-b5d61bf3c7c0" providerId="ADAL" clId="{BB1CB6F1-E678-43BB-AA0D-4DB0E0E6740C}" dt="2022-07-07T19:27:30.846" v="137" actId="122"/>
          <ac:spMkLst>
            <pc:docMk/>
            <pc:sldMk cId="2898157271" sldId="263"/>
            <ac:spMk id="2" creationId="{00000000-0000-0000-0000-000000000000}"/>
          </ac:spMkLst>
        </pc:spChg>
        <pc:spChg chg="del mod ord">
          <ac:chgData name="Marije van Huffelen" userId="3ad0929d-e140-4927-9844-b5d61bf3c7c0" providerId="ADAL" clId="{BB1CB6F1-E678-43BB-AA0D-4DB0E0E6740C}" dt="2022-07-07T19:27:12.684" v="91" actId="700"/>
          <ac:spMkLst>
            <pc:docMk/>
            <pc:sldMk cId="2898157271" sldId="263"/>
            <ac:spMk id="3" creationId="{00000000-0000-0000-0000-000000000000}"/>
          </ac:spMkLst>
        </pc:spChg>
        <pc:spChg chg="add del mod ord">
          <ac:chgData name="Marije van Huffelen" userId="3ad0929d-e140-4927-9844-b5d61bf3c7c0" providerId="ADAL" clId="{BB1CB6F1-E678-43BB-AA0D-4DB0E0E6740C}" dt="2022-07-07T19:27:24.103" v="134" actId="700"/>
          <ac:spMkLst>
            <pc:docMk/>
            <pc:sldMk cId="2898157271" sldId="263"/>
            <ac:spMk id="4" creationId="{923223C7-2946-409E-1912-B33A5D25FB40}"/>
          </ac:spMkLst>
        </pc:spChg>
        <pc:spChg chg="add mod ord">
          <ac:chgData name="Marije van Huffelen" userId="3ad0929d-e140-4927-9844-b5d61bf3c7c0" providerId="ADAL" clId="{BB1CB6F1-E678-43BB-AA0D-4DB0E0E6740C}" dt="2022-07-07T19:27:24.103" v="134" actId="700"/>
          <ac:spMkLst>
            <pc:docMk/>
            <pc:sldMk cId="2898157271" sldId="263"/>
            <ac:spMk id="5" creationId="{4F079CDF-236B-86D1-B4F0-CE0011EC1B4A}"/>
          </ac:spMkLst>
        </pc:spChg>
        <pc:spChg chg="del">
          <ac:chgData name="Marije van Huffelen" userId="3ad0929d-e140-4927-9844-b5d61bf3c7c0" providerId="ADAL" clId="{BB1CB6F1-E678-43BB-AA0D-4DB0E0E6740C}" dt="2022-07-07T19:25:59.176" v="2"/>
          <ac:spMkLst>
            <pc:docMk/>
            <pc:sldMk cId="2898157271" sldId="263"/>
            <ac:spMk id="8" creationId="{934F1179-B481-4F9E-BCA3-AFB972070F83}"/>
          </ac:spMkLst>
        </pc:spChg>
        <pc:spChg chg="del">
          <ac:chgData name="Marije van Huffelen" userId="3ad0929d-e140-4927-9844-b5d61bf3c7c0" providerId="ADAL" clId="{BB1CB6F1-E678-43BB-AA0D-4DB0E0E6740C}" dt="2022-07-07T19:25:59.176" v="2"/>
          <ac:spMkLst>
            <pc:docMk/>
            <pc:sldMk cId="2898157271" sldId="263"/>
            <ac:spMk id="10" creationId="{827DC2C4-B485-428A-BF4A-472D2967F47F}"/>
          </ac:spMkLst>
        </pc:spChg>
        <pc:spChg chg="del">
          <ac:chgData name="Marije van Huffelen" userId="3ad0929d-e140-4927-9844-b5d61bf3c7c0" providerId="ADAL" clId="{BB1CB6F1-E678-43BB-AA0D-4DB0E0E6740C}" dt="2022-07-07T19:25:59.176" v="2"/>
          <ac:spMkLst>
            <pc:docMk/>
            <pc:sldMk cId="2898157271" sldId="263"/>
            <ac:spMk id="12" creationId="{EE04B5EB-F158-4507-90DD-BD23620C7CC9}"/>
          </ac:spMkLst>
        </pc:spChg>
      </pc:sldChg>
      <pc:sldChg chg="modSp mod modClrScheme chgLayout">
        <pc:chgData name="Marije van Huffelen" userId="3ad0929d-e140-4927-9844-b5d61bf3c7c0" providerId="ADAL" clId="{BB1CB6F1-E678-43BB-AA0D-4DB0E0E6740C}" dt="2022-07-07T19:27:12.901" v="101" actId="27636"/>
        <pc:sldMkLst>
          <pc:docMk/>
          <pc:sldMk cId="2831007770" sldId="290"/>
        </pc:sldMkLst>
        <pc:spChg chg="mod ord">
          <ac:chgData name="Marije van Huffelen" userId="3ad0929d-e140-4927-9844-b5d61bf3c7c0" providerId="ADAL" clId="{BB1CB6F1-E678-43BB-AA0D-4DB0E0E6740C}" dt="2022-07-07T19:27:12.684" v="91" actId="700"/>
          <ac:spMkLst>
            <pc:docMk/>
            <pc:sldMk cId="2831007770" sldId="290"/>
            <ac:spMk id="2" creationId="{00000000-0000-0000-0000-000000000000}"/>
          </ac:spMkLst>
        </pc:spChg>
        <pc:spChg chg="mod ord">
          <ac:chgData name="Marije van Huffelen" userId="3ad0929d-e140-4927-9844-b5d61bf3c7c0" providerId="ADAL" clId="{BB1CB6F1-E678-43BB-AA0D-4DB0E0E6740C}" dt="2022-07-07T19:27:12.901" v="101" actId="27636"/>
          <ac:spMkLst>
            <pc:docMk/>
            <pc:sldMk cId="2831007770" sldId="290"/>
            <ac:spMk id="3" creationId="{00000000-0000-0000-0000-000000000000}"/>
          </ac:spMkLst>
        </pc:spChg>
      </pc:sldChg>
      <pc:sldChg chg="modSp mod modClrScheme chgLayout">
        <pc:chgData name="Marije van Huffelen" userId="3ad0929d-e140-4927-9844-b5d61bf3c7c0" providerId="ADAL" clId="{BB1CB6F1-E678-43BB-AA0D-4DB0E0E6740C}" dt="2022-07-07T19:27:12.954" v="105" actId="27636"/>
        <pc:sldMkLst>
          <pc:docMk/>
          <pc:sldMk cId="564159163" sldId="306"/>
        </pc:sldMkLst>
        <pc:spChg chg="mod ord">
          <ac:chgData name="Marije van Huffelen" userId="3ad0929d-e140-4927-9844-b5d61bf3c7c0" providerId="ADAL" clId="{BB1CB6F1-E678-43BB-AA0D-4DB0E0E6740C}" dt="2022-07-07T19:27:12.684" v="91" actId="700"/>
          <ac:spMkLst>
            <pc:docMk/>
            <pc:sldMk cId="564159163" sldId="306"/>
            <ac:spMk id="2" creationId="{00000000-0000-0000-0000-000000000000}"/>
          </ac:spMkLst>
        </pc:spChg>
        <pc:spChg chg="mod ord">
          <ac:chgData name="Marije van Huffelen" userId="3ad0929d-e140-4927-9844-b5d61bf3c7c0" providerId="ADAL" clId="{BB1CB6F1-E678-43BB-AA0D-4DB0E0E6740C}" dt="2022-07-07T19:27:12.954" v="105" actId="27636"/>
          <ac:spMkLst>
            <pc:docMk/>
            <pc:sldMk cId="564159163" sldId="306"/>
            <ac:spMk id="5" creationId="{00000000-0000-0000-0000-000000000000}"/>
          </ac:spMkLst>
        </pc:spChg>
      </pc:sldChg>
      <pc:sldChg chg="modSp mod modClrScheme chgLayout">
        <pc:chgData name="Marije van Huffelen" userId="3ad0929d-e140-4927-9844-b5d61bf3c7c0" providerId="ADAL" clId="{BB1CB6F1-E678-43BB-AA0D-4DB0E0E6740C}" dt="2022-07-07T19:43:35.600" v="332" actId="20577"/>
        <pc:sldMkLst>
          <pc:docMk/>
          <pc:sldMk cId="1831025704" sldId="307"/>
        </pc:sldMkLst>
        <pc:spChg chg="mod ord">
          <ac:chgData name="Marije van Huffelen" userId="3ad0929d-e140-4927-9844-b5d61bf3c7c0" providerId="ADAL" clId="{BB1CB6F1-E678-43BB-AA0D-4DB0E0E6740C}" dt="2022-07-07T19:27:12.684" v="91" actId="700"/>
          <ac:spMkLst>
            <pc:docMk/>
            <pc:sldMk cId="1831025704" sldId="307"/>
            <ac:spMk id="2" creationId="{00000000-0000-0000-0000-000000000000}"/>
          </ac:spMkLst>
        </pc:spChg>
        <pc:spChg chg="mod ord">
          <ac:chgData name="Marije van Huffelen" userId="3ad0929d-e140-4927-9844-b5d61bf3c7c0" providerId="ADAL" clId="{BB1CB6F1-E678-43BB-AA0D-4DB0E0E6740C}" dt="2022-07-07T19:43:35.600" v="332" actId="20577"/>
          <ac:spMkLst>
            <pc:docMk/>
            <pc:sldMk cId="1831025704" sldId="307"/>
            <ac:spMk id="5" creationId="{00000000-0000-0000-0000-000000000000}"/>
          </ac:spMkLst>
        </pc:spChg>
      </pc:sldChg>
      <pc:sldChg chg="add">
        <pc:chgData name="Marije van Huffelen" userId="3ad0929d-e140-4927-9844-b5d61bf3c7c0" providerId="ADAL" clId="{BB1CB6F1-E678-43BB-AA0D-4DB0E0E6740C}" dt="2022-07-07T19:29:49.932" v="151"/>
        <pc:sldMkLst>
          <pc:docMk/>
          <pc:sldMk cId="235769664" sldId="310"/>
        </pc:sldMkLst>
      </pc:sldChg>
      <pc:sldChg chg="modSp mod modClrScheme chgLayout">
        <pc:chgData name="Marije van Huffelen" userId="3ad0929d-e140-4927-9844-b5d61bf3c7c0" providerId="ADAL" clId="{BB1CB6F1-E678-43BB-AA0D-4DB0E0E6740C}" dt="2022-07-07T19:27:13.023" v="108" actId="27636"/>
        <pc:sldMkLst>
          <pc:docMk/>
          <pc:sldMk cId="2032087347" sldId="314"/>
        </pc:sldMkLst>
        <pc:spChg chg="mod ord">
          <ac:chgData name="Marije van Huffelen" userId="3ad0929d-e140-4927-9844-b5d61bf3c7c0" providerId="ADAL" clId="{BB1CB6F1-E678-43BB-AA0D-4DB0E0E6740C}" dt="2022-07-07T19:27:12.684" v="91" actId="700"/>
          <ac:spMkLst>
            <pc:docMk/>
            <pc:sldMk cId="2032087347" sldId="314"/>
            <ac:spMk id="2" creationId="{00000000-0000-0000-0000-000000000000}"/>
          </ac:spMkLst>
        </pc:spChg>
        <pc:spChg chg="mod ord">
          <ac:chgData name="Marije van Huffelen" userId="3ad0929d-e140-4927-9844-b5d61bf3c7c0" providerId="ADAL" clId="{BB1CB6F1-E678-43BB-AA0D-4DB0E0E6740C}" dt="2022-07-07T19:27:13.023" v="108" actId="27636"/>
          <ac:spMkLst>
            <pc:docMk/>
            <pc:sldMk cId="2032087347" sldId="314"/>
            <ac:spMk id="5" creationId="{00000000-0000-0000-0000-000000000000}"/>
          </ac:spMkLst>
        </pc:spChg>
      </pc:sldChg>
      <pc:sldChg chg="modSp mod modClrScheme chgLayout">
        <pc:chgData name="Marije van Huffelen" userId="3ad0929d-e140-4927-9844-b5d61bf3c7c0" providerId="ADAL" clId="{BB1CB6F1-E678-43BB-AA0D-4DB0E0E6740C}" dt="2022-07-07T19:34:43.065" v="256" actId="2711"/>
        <pc:sldMkLst>
          <pc:docMk/>
          <pc:sldMk cId="1883044776" sldId="315"/>
        </pc:sldMkLst>
        <pc:spChg chg="mod ord">
          <ac:chgData name="Marije van Huffelen" userId="3ad0929d-e140-4927-9844-b5d61bf3c7c0" providerId="ADAL" clId="{BB1CB6F1-E678-43BB-AA0D-4DB0E0E6740C}" dt="2022-07-07T19:27:12.684" v="91" actId="700"/>
          <ac:spMkLst>
            <pc:docMk/>
            <pc:sldMk cId="1883044776" sldId="315"/>
            <ac:spMk id="2" creationId="{00000000-0000-0000-0000-000000000000}"/>
          </ac:spMkLst>
        </pc:spChg>
        <pc:spChg chg="mod">
          <ac:chgData name="Marije van Huffelen" userId="3ad0929d-e140-4927-9844-b5d61bf3c7c0" providerId="ADAL" clId="{BB1CB6F1-E678-43BB-AA0D-4DB0E0E6740C}" dt="2022-07-07T19:34:43.065" v="256" actId="2711"/>
          <ac:spMkLst>
            <pc:docMk/>
            <pc:sldMk cId="1883044776" sldId="315"/>
            <ac:spMk id="4" creationId="{00000000-0000-0000-0000-000000000000}"/>
          </ac:spMkLst>
        </pc:spChg>
        <pc:spChg chg="mod ord">
          <ac:chgData name="Marije van Huffelen" userId="3ad0929d-e140-4927-9844-b5d61bf3c7c0" providerId="ADAL" clId="{BB1CB6F1-E678-43BB-AA0D-4DB0E0E6740C}" dt="2022-07-07T19:27:13.054" v="109" actId="27636"/>
          <ac:spMkLst>
            <pc:docMk/>
            <pc:sldMk cId="1883044776" sldId="315"/>
            <ac:spMk id="5" creationId="{00000000-0000-0000-0000-000000000000}"/>
          </ac:spMkLst>
        </pc:spChg>
      </pc:sldChg>
      <pc:sldChg chg="modSp mod modClrScheme chgLayout">
        <pc:chgData name="Marije van Huffelen" userId="3ad0929d-e140-4927-9844-b5d61bf3c7c0" providerId="ADAL" clId="{BB1CB6F1-E678-43BB-AA0D-4DB0E0E6740C}" dt="2022-07-07T19:34:32.154" v="252" actId="2711"/>
        <pc:sldMkLst>
          <pc:docMk/>
          <pc:sldMk cId="1040863317" sldId="316"/>
        </pc:sldMkLst>
        <pc:spChg chg="mod ord">
          <ac:chgData name="Marije van Huffelen" userId="3ad0929d-e140-4927-9844-b5d61bf3c7c0" providerId="ADAL" clId="{BB1CB6F1-E678-43BB-AA0D-4DB0E0E6740C}" dt="2022-07-07T19:27:13.054" v="110" actId="27636"/>
          <ac:spMkLst>
            <pc:docMk/>
            <pc:sldMk cId="1040863317" sldId="316"/>
            <ac:spMk id="2" creationId="{00000000-0000-0000-0000-000000000000}"/>
          </ac:spMkLst>
        </pc:spChg>
        <pc:spChg chg="mod">
          <ac:chgData name="Marije van Huffelen" userId="3ad0929d-e140-4927-9844-b5d61bf3c7c0" providerId="ADAL" clId="{BB1CB6F1-E678-43BB-AA0D-4DB0E0E6740C}" dt="2022-07-07T19:34:32.154" v="252" actId="2711"/>
          <ac:spMkLst>
            <pc:docMk/>
            <pc:sldMk cId="1040863317" sldId="316"/>
            <ac:spMk id="4" creationId="{00000000-0000-0000-0000-000000000000}"/>
          </ac:spMkLst>
        </pc:spChg>
        <pc:spChg chg="mod ord">
          <ac:chgData name="Marije van Huffelen" userId="3ad0929d-e140-4927-9844-b5d61bf3c7c0" providerId="ADAL" clId="{BB1CB6F1-E678-43BB-AA0D-4DB0E0E6740C}" dt="2022-07-07T19:34:27.454" v="251" actId="1076"/>
          <ac:spMkLst>
            <pc:docMk/>
            <pc:sldMk cId="1040863317" sldId="316"/>
            <ac:spMk id="5" creationId="{00000000-0000-0000-0000-000000000000}"/>
          </ac:spMkLst>
        </pc:spChg>
      </pc:sldChg>
      <pc:sldChg chg="modSp mod modClrScheme chgLayout">
        <pc:chgData name="Marije van Huffelen" userId="3ad0929d-e140-4927-9844-b5d61bf3c7c0" providerId="ADAL" clId="{BB1CB6F1-E678-43BB-AA0D-4DB0E0E6740C}" dt="2022-07-07T19:34:36.302" v="253" actId="2711"/>
        <pc:sldMkLst>
          <pc:docMk/>
          <pc:sldMk cId="1212829337" sldId="317"/>
        </pc:sldMkLst>
        <pc:spChg chg="mod ord">
          <ac:chgData name="Marije van Huffelen" userId="3ad0929d-e140-4927-9844-b5d61bf3c7c0" providerId="ADAL" clId="{BB1CB6F1-E678-43BB-AA0D-4DB0E0E6740C}" dt="2022-07-07T19:27:12.684" v="91" actId="700"/>
          <ac:spMkLst>
            <pc:docMk/>
            <pc:sldMk cId="1212829337" sldId="317"/>
            <ac:spMk id="2" creationId="{00000000-0000-0000-0000-000000000000}"/>
          </ac:spMkLst>
        </pc:spChg>
        <pc:spChg chg="mod">
          <ac:chgData name="Marije van Huffelen" userId="3ad0929d-e140-4927-9844-b5d61bf3c7c0" providerId="ADAL" clId="{BB1CB6F1-E678-43BB-AA0D-4DB0E0E6740C}" dt="2022-07-07T19:34:36.302" v="253" actId="2711"/>
          <ac:spMkLst>
            <pc:docMk/>
            <pc:sldMk cId="1212829337" sldId="317"/>
            <ac:spMk id="4" creationId="{00000000-0000-0000-0000-000000000000}"/>
          </ac:spMkLst>
        </pc:spChg>
        <pc:spChg chg="mod ord">
          <ac:chgData name="Marije van Huffelen" userId="3ad0929d-e140-4927-9844-b5d61bf3c7c0" providerId="ADAL" clId="{BB1CB6F1-E678-43BB-AA0D-4DB0E0E6740C}" dt="2022-07-07T19:27:13.086" v="111" actId="27636"/>
          <ac:spMkLst>
            <pc:docMk/>
            <pc:sldMk cId="1212829337" sldId="317"/>
            <ac:spMk id="5" creationId="{00000000-0000-0000-0000-000000000000}"/>
          </ac:spMkLst>
        </pc:spChg>
      </pc:sldChg>
      <pc:sldChg chg="modSp mod modClrScheme chgLayout">
        <pc:chgData name="Marije van Huffelen" userId="3ad0929d-e140-4927-9844-b5d61bf3c7c0" providerId="ADAL" clId="{BB1CB6F1-E678-43BB-AA0D-4DB0E0E6740C}" dt="2022-07-07T19:34:14.403" v="246" actId="208"/>
        <pc:sldMkLst>
          <pc:docMk/>
          <pc:sldMk cId="3046269775" sldId="318"/>
        </pc:sldMkLst>
        <pc:spChg chg="mod ord">
          <ac:chgData name="Marije van Huffelen" userId="3ad0929d-e140-4927-9844-b5d61bf3c7c0" providerId="ADAL" clId="{BB1CB6F1-E678-43BB-AA0D-4DB0E0E6740C}" dt="2022-07-07T19:27:12.684" v="91" actId="700"/>
          <ac:spMkLst>
            <pc:docMk/>
            <pc:sldMk cId="3046269775" sldId="318"/>
            <ac:spMk id="2" creationId="{00000000-0000-0000-0000-000000000000}"/>
          </ac:spMkLst>
        </pc:spChg>
        <pc:spChg chg="mod">
          <ac:chgData name="Marije van Huffelen" userId="3ad0929d-e140-4927-9844-b5d61bf3c7c0" providerId="ADAL" clId="{BB1CB6F1-E678-43BB-AA0D-4DB0E0E6740C}" dt="2022-07-07T19:34:14.403" v="246" actId="208"/>
          <ac:spMkLst>
            <pc:docMk/>
            <pc:sldMk cId="3046269775" sldId="318"/>
            <ac:spMk id="4" creationId="{00000000-0000-0000-0000-000000000000}"/>
          </ac:spMkLst>
        </pc:spChg>
        <pc:spChg chg="mod ord">
          <ac:chgData name="Marije van Huffelen" userId="3ad0929d-e140-4927-9844-b5d61bf3c7c0" providerId="ADAL" clId="{BB1CB6F1-E678-43BB-AA0D-4DB0E0E6740C}" dt="2022-07-07T19:27:13.101" v="112" actId="27636"/>
          <ac:spMkLst>
            <pc:docMk/>
            <pc:sldMk cId="3046269775" sldId="318"/>
            <ac:spMk id="5" creationId="{00000000-0000-0000-0000-000000000000}"/>
          </ac:spMkLst>
        </pc:spChg>
      </pc:sldChg>
      <pc:sldChg chg="modSp mod modClrScheme addCm modCm chgLayout">
        <pc:chgData name="Marije van Huffelen" userId="3ad0929d-e140-4927-9844-b5d61bf3c7c0" providerId="ADAL" clId="{BB1CB6F1-E678-43BB-AA0D-4DB0E0E6740C}" dt="2022-07-07T19:32:27.614" v="234"/>
        <pc:sldMkLst>
          <pc:docMk/>
          <pc:sldMk cId="3268055445" sldId="320"/>
        </pc:sldMkLst>
        <pc:spChg chg="mod ord">
          <ac:chgData name="Marije van Huffelen" userId="3ad0929d-e140-4927-9844-b5d61bf3c7c0" providerId="ADAL" clId="{BB1CB6F1-E678-43BB-AA0D-4DB0E0E6740C}" dt="2022-07-07T19:27:13.139" v="115" actId="27636"/>
          <ac:spMkLst>
            <pc:docMk/>
            <pc:sldMk cId="3268055445" sldId="320"/>
            <ac:spMk id="2" creationId="{00000000-0000-0000-0000-000000000000}"/>
          </ac:spMkLst>
        </pc:spChg>
        <pc:spChg chg="mod ord">
          <ac:chgData name="Marije van Huffelen" userId="3ad0929d-e140-4927-9844-b5d61bf3c7c0" providerId="ADAL" clId="{BB1CB6F1-E678-43BB-AA0D-4DB0E0E6740C}" dt="2022-07-07T19:32:13.104" v="232" actId="207"/>
          <ac:spMkLst>
            <pc:docMk/>
            <pc:sldMk cId="3268055445" sldId="320"/>
            <ac:spMk id="5" creationId="{00000000-0000-0000-0000-000000000000}"/>
          </ac:spMkLst>
        </pc:spChg>
      </pc:sldChg>
      <pc:sldChg chg="modSp mod modClrScheme chgLayout">
        <pc:chgData name="Marije van Huffelen" userId="3ad0929d-e140-4927-9844-b5d61bf3c7c0" providerId="ADAL" clId="{BB1CB6F1-E678-43BB-AA0D-4DB0E0E6740C}" dt="2022-07-07T19:27:13.155" v="118" actId="27636"/>
        <pc:sldMkLst>
          <pc:docMk/>
          <pc:sldMk cId="2262086503" sldId="321"/>
        </pc:sldMkLst>
        <pc:spChg chg="mod ord">
          <ac:chgData name="Marije van Huffelen" userId="3ad0929d-e140-4927-9844-b5d61bf3c7c0" providerId="ADAL" clId="{BB1CB6F1-E678-43BB-AA0D-4DB0E0E6740C}" dt="2022-07-07T19:27:13.155" v="117" actId="27636"/>
          <ac:spMkLst>
            <pc:docMk/>
            <pc:sldMk cId="2262086503" sldId="321"/>
            <ac:spMk id="2" creationId="{00000000-0000-0000-0000-000000000000}"/>
          </ac:spMkLst>
        </pc:spChg>
        <pc:spChg chg="mod ord">
          <ac:chgData name="Marije van Huffelen" userId="3ad0929d-e140-4927-9844-b5d61bf3c7c0" providerId="ADAL" clId="{BB1CB6F1-E678-43BB-AA0D-4DB0E0E6740C}" dt="2022-07-07T19:27:13.155" v="118" actId="27636"/>
          <ac:spMkLst>
            <pc:docMk/>
            <pc:sldMk cId="2262086503" sldId="321"/>
            <ac:spMk id="5" creationId="{00000000-0000-0000-0000-000000000000}"/>
          </ac:spMkLst>
        </pc:spChg>
      </pc:sldChg>
      <pc:sldChg chg="modSp mod modClrScheme chgLayout">
        <pc:chgData name="Marije van Huffelen" userId="3ad0929d-e140-4927-9844-b5d61bf3c7c0" providerId="ADAL" clId="{BB1CB6F1-E678-43BB-AA0D-4DB0E0E6740C}" dt="2022-07-07T19:31:34.555" v="228" actId="20577"/>
        <pc:sldMkLst>
          <pc:docMk/>
          <pc:sldMk cId="136300585" sldId="322"/>
        </pc:sldMkLst>
        <pc:spChg chg="mod ord">
          <ac:chgData name="Marije van Huffelen" userId="3ad0929d-e140-4927-9844-b5d61bf3c7c0" providerId="ADAL" clId="{BB1CB6F1-E678-43BB-AA0D-4DB0E0E6740C}" dt="2022-07-07T19:27:13.170" v="120" actId="27636"/>
          <ac:spMkLst>
            <pc:docMk/>
            <pc:sldMk cId="136300585" sldId="322"/>
            <ac:spMk id="2" creationId="{00000000-0000-0000-0000-000000000000}"/>
          </ac:spMkLst>
        </pc:spChg>
        <pc:spChg chg="mod">
          <ac:chgData name="Marije van Huffelen" userId="3ad0929d-e140-4927-9844-b5d61bf3c7c0" providerId="ADAL" clId="{BB1CB6F1-E678-43BB-AA0D-4DB0E0E6740C}" dt="2022-07-07T19:31:34.555" v="228" actId="20577"/>
          <ac:spMkLst>
            <pc:docMk/>
            <pc:sldMk cId="136300585" sldId="322"/>
            <ac:spMk id="3" creationId="{00000000-0000-0000-0000-000000000000}"/>
          </ac:spMkLst>
        </pc:spChg>
        <pc:spChg chg="mod ord">
          <ac:chgData name="Marije van Huffelen" userId="3ad0929d-e140-4927-9844-b5d61bf3c7c0" providerId="ADAL" clId="{BB1CB6F1-E678-43BB-AA0D-4DB0E0E6740C}" dt="2022-07-07T19:27:13.170" v="119" actId="27636"/>
          <ac:spMkLst>
            <pc:docMk/>
            <pc:sldMk cId="136300585" sldId="322"/>
            <ac:spMk id="5" creationId="{00000000-0000-0000-0000-000000000000}"/>
          </ac:spMkLst>
        </pc:spChg>
      </pc:sldChg>
      <pc:sldChg chg="modSp mod modClrScheme chgLayout">
        <pc:chgData name="Marije van Huffelen" userId="3ad0929d-e140-4927-9844-b5d61bf3c7c0" providerId="ADAL" clId="{BB1CB6F1-E678-43BB-AA0D-4DB0E0E6740C}" dt="2022-07-07T19:27:13.186" v="122" actId="27636"/>
        <pc:sldMkLst>
          <pc:docMk/>
          <pc:sldMk cId="2290713014" sldId="323"/>
        </pc:sldMkLst>
        <pc:spChg chg="mod ord">
          <ac:chgData name="Marije van Huffelen" userId="3ad0929d-e140-4927-9844-b5d61bf3c7c0" providerId="ADAL" clId="{BB1CB6F1-E678-43BB-AA0D-4DB0E0E6740C}" dt="2022-07-07T19:27:13.170" v="121" actId="27636"/>
          <ac:spMkLst>
            <pc:docMk/>
            <pc:sldMk cId="2290713014" sldId="323"/>
            <ac:spMk id="2" creationId="{00000000-0000-0000-0000-000000000000}"/>
          </ac:spMkLst>
        </pc:spChg>
        <pc:spChg chg="mod ord">
          <ac:chgData name="Marije van Huffelen" userId="3ad0929d-e140-4927-9844-b5d61bf3c7c0" providerId="ADAL" clId="{BB1CB6F1-E678-43BB-AA0D-4DB0E0E6740C}" dt="2022-07-07T19:27:13.186" v="122" actId="27636"/>
          <ac:spMkLst>
            <pc:docMk/>
            <pc:sldMk cId="2290713014" sldId="323"/>
            <ac:spMk id="5" creationId="{00000000-0000-0000-0000-000000000000}"/>
          </ac:spMkLst>
        </pc:spChg>
      </pc:sldChg>
      <pc:sldChg chg="modSp mod modClrScheme chgLayout">
        <pc:chgData name="Marije van Huffelen" userId="3ad0929d-e140-4927-9844-b5d61bf3c7c0" providerId="ADAL" clId="{BB1CB6F1-E678-43BB-AA0D-4DB0E0E6740C}" dt="2022-07-07T19:27:13.208" v="124" actId="27636"/>
        <pc:sldMkLst>
          <pc:docMk/>
          <pc:sldMk cId="1730421355" sldId="324"/>
        </pc:sldMkLst>
        <pc:spChg chg="mod ord">
          <ac:chgData name="Marije van Huffelen" userId="3ad0929d-e140-4927-9844-b5d61bf3c7c0" providerId="ADAL" clId="{BB1CB6F1-E678-43BB-AA0D-4DB0E0E6740C}" dt="2022-07-07T19:27:13.201" v="123" actId="27636"/>
          <ac:spMkLst>
            <pc:docMk/>
            <pc:sldMk cId="1730421355" sldId="324"/>
            <ac:spMk id="2" creationId="{00000000-0000-0000-0000-000000000000}"/>
          </ac:spMkLst>
        </pc:spChg>
        <pc:spChg chg="mod ord">
          <ac:chgData name="Marije van Huffelen" userId="3ad0929d-e140-4927-9844-b5d61bf3c7c0" providerId="ADAL" clId="{BB1CB6F1-E678-43BB-AA0D-4DB0E0E6740C}" dt="2022-07-07T19:27:13.208" v="124" actId="27636"/>
          <ac:spMkLst>
            <pc:docMk/>
            <pc:sldMk cId="1730421355" sldId="324"/>
            <ac:spMk id="5" creationId="{00000000-0000-0000-0000-000000000000}"/>
          </ac:spMkLst>
        </pc:spChg>
      </pc:sldChg>
      <pc:sldChg chg="modSp mod modClrScheme chgLayout">
        <pc:chgData name="Marije van Huffelen" userId="3ad0929d-e140-4927-9844-b5d61bf3c7c0" providerId="ADAL" clId="{BB1CB6F1-E678-43BB-AA0D-4DB0E0E6740C}" dt="2022-07-07T19:27:13.224" v="126" actId="27636"/>
        <pc:sldMkLst>
          <pc:docMk/>
          <pc:sldMk cId="580585193" sldId="325"/>
        </pc:sldMkLst>
        <pc:spChg chg="mod ord">
          <ac:chgData name="Marije van Huffelen" userId="3ad0929d-e140-4927-9844-b5d61bf3c7c0" providerId="ADAL" clId="{BB1CB6F1-E678-43BB-AA0D-4DB0E0E6740C}" dt="2022-07-07T19:27:13.208" v="125" actId="27636"/>
          <ac:spMkLst>
            <pc:docMk/>
            <pc:sldMk cId="580585193" sldId="325"/>
            <ac:spMk id="2" creationId="{00000000-0000-0000-0000-000000000000}"/>
          </ac:spMkLst>
        </pc:spChg>
        <pc:spChg chg="mod ord">
          <ac:chgData name="Marije van Huffelen" userId="3ad0929d-e140-4927-9844-b5d61bf3c7c0" providerId="ADAL" clId="{BB1CB6F1-E678-43BB-AA0D-4DB0E0E6740C}" dt="2022-07-07T19:27:13.224" v="126" actId="27636"/>
          <ac:spMkLst>
            <pc:docMk/>
            <pc:sldMk cId="580585193" sldId="325"/>
            <ac:spMk id="5" creationId="{00000000-0000-0000-0000-000000000000}"/>
          </ac:spMkLst>
        </pc:spChg>
      </pc:sldChg>
      <pc:sldChg chg="modSp mod modClrScheme chgLayout">
        <pc:chgData name="Marije van Huffelen" userId="3ad0929d-e140-4927-9844-b5d61bf3c7c0" providerId="ADAL" clId="{BB1CB6F1-E678-43BB-AA0D-4DB0E0E6740C}" dt="2022-07-07T19:27:13.270" v="128" actId="27636"/>
        <pc:sldMkLst>
          <pc:docMk/>
          <pc:sldMk cId="3269900522" sldId="327"/>
        </pc:sldMkLst>
        <pc:spChg chg="mod ord">
          <ac:chgData name="Marije van Huffelen" userId="3ad0929d-e140-4927-9844-b5d61bf3c7c0" providerId="ADAL" clId="{BB1CB6F1-E678-43BB-AA0D-4DB0E0E6740C}" dt="2022-07-07T19:27:13.270" v="128" actId="27636"/>
          <ac:spMkLst>
            <pc:docMk/>
            <pc:sldMk cId="3269900522" sldId="327"/>
            <ac:spMk id="2" creationId="{00000000-0000-0000-0000-000000000000}"/>
          </ac:spMkLst>
        </pc:spChg>
        <pc:spChg chg="mod ord">
          <ac:chgData name="Marije van Huffelen" userId="3ad0929d-e140-4927-9844-b5d61bf3c7c0" providerId="ADAL" clId="{BB1CB6F1-E678-43BB-AA0D-4DB0E0E6740C}" dt="2022-07-07T19:27:13.270" v="127" actId="27636"/>
          <ac:spMkLst>
            <pc:docMk/>
            <pc:sldMk cId="3269900522" sldId="327"/>
            <ac:spMk id="5" creationId="{00000000-0000-0000-0000-000000000000}"/>
          </ac:spMkLst>
        </pc:spChg>
      </pc:sldChg>
      <pc:sldChg chg="modSp mod modClrScheme chgLayout">
        <pc:chgData name="Marije van Huffelen" userId="3ad0929d-e140-4927-9844-b5d61bf3c7c0" providerId="ADAL" clId="{BB1CB6F1-E678-43BB-AA0D-4DB0E0E6740C}" dt="2022-07-07T19:27:13.302" v="130" actId="27636"/>
        <pc:sldMkLst>
          <pc:docMk/>
          <pc:sldMk cId="1848503122" sldId="328"/>
        </pc:sldMkLst>
        <pc:spChg chg="mod ord">
          <ac:chgData name="Marije van Huffelen" userId="3ad0929d-e140-4927-9844-b5d61bf3c7c0" providerId="ADAL" clId="{BB1CB6F1-E678-43BB-AA0D-4DB0E0E6740C}" dt="2022-07-07T19:27:13.302" v="130" actId="27636"/>
          <ac:spMkLst>
            <pc:docMk/>
            <pc:sldMk cId="1848503122" sldId="328"/>
            <ac:spMk id="2" creationId="{00000000-0000-0000-0000-000000000000}"/>
          </ac:spMkLst>
        </pc:spChg>
        <pc:spChg chg="mod ord">
          <ac:chgData name="Marije van Huffelen" userId="3ad0929d-e140-4927-9844-b5d61bf3c7c0" providerId="ADAL" clId="{BB1CB6F1-E678-43BB-AA0D-4DB0E0E6740C}" dt="2022-07-07T19:27:13.302" v="129" actId="27636"/>
          <ac:spMkLst>
            <pc:docMk/>
            <pc:sldMk cId="1848503122" sldId="328"/>
            <ac:spMk id="5" creationId="{00000000-0000-0000-0000-000000000000}"/>
          </ac:spMkLst>
        </pc:spChg>
      </pc:sldChg>
      <pc:sldChg chg="modSp mod modClrScheme chgLayout">
        <pc:chgData name="Marije van Huffelen" userId="3ad0929d-e140-4927-9844-b5d61bf3c7c0" providerId="ADAL" clId="{BB1CB6F1-E678-43BB-AA0D-4DB0E0E6740C}" dt="2022-07-07T19:27:13.324" v="132" actId="27636"/>
        <pc:sldMkLst>
          <pc:docMk/>
          <pc:sldMk cId="541100194" sldId="329"/>
        </pc:sldMkLst>
        <pc:spChg chg="mod ord">
          <ac:chgData name="Marije van Huffelen" userId="3ad0929d-e140-4927-9844-b5d61bf3c7c0" providerId="ADAL" clId="{BB1CB6F1-E678-43BB-AA0D-4DB0E0E6740C}" dt="2022-07-07T19:27:13.324" v="132" actId="27636"/>
          <ac:spMkLst>
            <pc:docMk/>
            <pc:sldMk cId="541100194" sldId="329"/>
            <ac:spMk id="2" creationId="{00000000-0000-0000-0000-000000000000}"/>
          </ac:spMkLst>
        </pc:spChg>
        <pc:spChg chg="mod ord">
          <ac:chgData name="Marije van Huffelen" userId="3ad0929d-e140-4927-9844-b5d61bf3c7c0" providerId="ADAL" clId="{BB1CB6F1-E678-43BB-AA0D-4DB0E0E6740C}" dt="2022-07-07T19:27:13.324" v="131" actId="27636"/>
          <ac:spMkLst>
            <pc:docMk/>
            <pc:sldMk cId="541100194" sldId="329"/>
            <ac:spMk id="5" creationId="{00000000-0000-0000-0000-000000000000}"/>
          </ac:spMkLst>
        </pc:spChg>
      </pc:sldChg>
      <pc:sldChg chg="modSp mod modClrScheme chgLayout">
        <pc:chgData name="Marije van Huffelen" userId="3ad0929d-e140-4927-9844-b5d61bf3c7c0" providerId="ADAL" clId="{BB1CB6F1-E678-43BB-AA0D-4DB0E0E6740C}" dt="2022-07-07T19:30:03.751" v="154" actId="207"/>
        <pc:sldMkLst>
          <pc:docMk/>
          <pc:sldMk cId="2426832835" sldId="330"/>
        </pc:sldMkLst>
        <pc:spChg chg="mod ord">
          <ac:chgData name="Marije van Huffelen" userId="3ad0929d-e140-4927-9844-b5d61bf3c7c0" providerId="ADAL" clId="{BB1CB6F1-E678-43BB-AA0D-4DB0E0E6740C}" dt="2022-07-07T19:27:12.749" v="93" actId="27636"/>
          <ac:spMkLst>
            <pc:docMk/>
            <pc:sldMk cId="2426832835" sldId="330"/>
            <ac:spMk id="2" creationId="{00000000-0000-0000-0000-000000000000}"/>
          </ac:spMkLst>
        </pc:spChg>
        <pc:spChg chg="mod">
          <ac:chgData name="Marije van Huffelen" userId="3ad0929d-e140-4927-9844-b5d61bf3c7c0" providerId="ADAL" clId="{BB1CB6F1-E678-43BB-AA0D-4DB0E0E6740C}" dt="2022-07-07T19:30:03.751" v="154" actId="207"/>
          <ac:spMkLst>
            <pc:docMk/>
            <pc:sldMk cId="2426832835" sldId="330"/>
            <ac:spMk id="3" creationId="{00000000-0000-0000-0000-000000000000}"/>
          </ac:spMkLst>
        </pc:spChg>
        <pc:spChg chg="mod ord">
          <ac:chgData name="Marije van Huffelen" userId="3ad0929d-e140-4927-9844-b5d61bf3c7c0" providerId="ADAL" clId="{BB1CB6F1-E678-43BB-AA0D-4DB0E0E6740C}" dt="2022-07-07T19:27:12.749" v="92" actId="27636"/>
          <ac:spMkLst>
            <pc:docMk/>
            <pc:sldMk cId="2426832835" sldId="330"/>
            <ac:spMk id="5" creationId="{00000000-0000-0000-0000-000000000000}"/>
          </ac:spMkLst>
        </pc:spChg>
        <pc:spChg chg="mod">
          <ac:chgData name="Marije van Huffelen" userId="3ad0929d-e140-4927-9844-b5d61bf3c7c0" providerId="ADAL" clId="{BB1CB6F1-E678-43BB-AA0D-4DB0E0E6740C}" dt="2022-07-07T19:30:03.751" v="154" actId="207"/>
          <ac:spMkLst>
            <pc:docMk/>
            <pc:sldMk cId="2426832835" sldId="330"/>
            <ac:spMk id="6" creationId="{00000000-0000-0000-0000-000000000000}"/>
          </ac:spMkLst>
        </pc:spChg>
      </pc:sldChg>
      <pc:sldChg chg="modSp mod modClrScheme chgLayout">
        <pc:chgData name="Marije van Huffelen" userId="3ad0929d-e140-4927-9844-b5d61bf3c7c0" providerId="ADAL" clId="{BB1CB6F1-E678-43BB-AA0D-4DB0E0E6740C}" dt="2022-07-07T19:27:12.807" v="95" actId="27636"/>
        <pc:sldMkLst>
          <pc:docMk/>
          <pc:sldMk cId="1594546719" sldId="331"/>
        </pc:sldMkLst>
        <pc:spChg chg="mod ord">
          <ac:chgData name="Marije van Huffelen" userId="3ad0929d-e140-4927-9844-b5d61bf3c7c0" providerId="ADAL" clId="{BB1CB6F1-E678-43BB-AA0D-4DB0E0E6740C}" dt="2022-07-07T19:27:12.807" v="95" actId="27636"/>
          <ac:spMkLst>
            <pc:docMk/>
            <pc:sldMk cId="1594546719" sldId="331"/>
            <ac:spMk id="2" creationId="{00000000-0000-0000-0000-000000000000}"/>
          </ac:spMkLst>
        </pc:spChg>
        <pc:spChg chg="mod ord">
          <ac:chgData name="Marije van Huffelen" userId="3ad0929d-e140-4927-9844-b5d61bf3c7c0" providerId="ADAL" clId="{BB1CB6F1-E678-43BB-AA0D-4DB0E0E6740C}" dt="2022-07-07T19:27:12.807" v="94" actId="27636"/>
          <ac:spMkLst>
            <pc:docMk/>
            <pc:sldMk cId="1594546719" sldId="331"/>
            <ac:spMk id="5" creationId="{00000000-0000-0000-0000-000000000000}"/>
          </ac:spMkLst>
        </pc:spChg>
      </pc:sldChg>
      <pc:sldChg chg="modSp mod modClrScheme chgLayout">
        <pc:chgData name="Marije van Huffelen" userId="3ad0929d-e140-4927-9844-b5d61bf3c7c0" providerId="ADAL" clId="{BB1CB6F1-E678-43BB-AA0D-4DB0E0E6740C}" dt="2022-07-07T19:27:12.838" v="97" actId="27636"/>
        <pc:sldMkLst>
          <pc:docMk/>
          <pc:sldMk cId="3347339431" sldId="332"/>
        </pc:sldMkLst>
        <pc:spChg chg="mod ord">
          <ac:chgData name="Marije van Huffelen" userId="3ad0929d-e140-4927-9844-b5d61bf3c7c0" providerId="ADAL" clId="{BB1CB6F1-E678-43BB-AA0D-4DB0E0E6740C}" dt="2022-07-07T19:27:12.838" v="97" actId="27636"/>
          <ac:spMkLst>
            <pc:docMk/>
            <pc:sldMk cId="3347339431" sldId="332"/>
            <ac:spMk id="2" creationId="{00000000-0000-0000-0000-000000000000}"/>
          </ac:spMkLst>
        </pc:spChg>
        <pc:spChg chg="mod ord">
          <ac:chgData name="Marije van Huffelen" userId="3ad0929d-e140-4927-9844-b5d61bf3c7c0" providerId="ADAL" clId="{BB1CB6F1-E678-43BB-AA0D-4DB0E0E6740C}" dt="2022-07-07T19:27:12.838" v="96" actId="27636"/>
          <ac:spMkLst>
            <pc:docMk/>
            <pc:sldMk cId="3347339431" sldId="332"/>
            <ac:spMk id="5" creationId="{00000000-0000-0000-0000-000000000000}"/>
          </ac:spMkLst>
        </pc:spChg>
      </pc:sldChg>
      <pc:sldChg chg="addSp delSp modSp mod modClrScheme chgLayout">
        <pc:chgData name="Marije van Huffelen" userId="3ad0929d-e140-4927-9844-b5d61bf3c7c0" providerId="ADAL" clId="{BB1CB6F1-E678-43BB-AA0D-4DB0E0E6740C}" dt="2022-07-07T19:41:44.914" v="290" actId="1076"/>
        <pc:sldMkLst>
          <pc:docMk/>
          <pc:sldMk cId="2290886052" sldId="335"/>
        </pc:sldMkLst>
        <pc:spChg chg="mod">
          <ac:chgData name="Marije van Huffelen" userId="3ad0929d-e140-4927-9844-b5d61bf3c7c0" providerId="ADAL" clId="{BB1CB6F1-E678-43BB-AA0D-4DB0E0E6740C}" dt="2022-07-07T19:41:10.950" v="282" actId="1076"/>
          <ac:spMkLst>
            <pc:docMk/>
            <pc:sldMk cId="2290886052" sldId="335"/>
            <ac:spMk id="2" creationId="{1C6BC11D-0969-440A-B959-6DA6E9DFE76B}"/>
          </ac:spMkLst>
        </pc:spChg>
        <pc:spChg chg="mod">
          <ac:chgData name="Marije van Huffelen" userId="3ad0929d-e140-4927-9844-b5d61bf3c7c0" providerId="ADAL" clId="{BB1CB6F1-E678-43BB-AA0D-4DB0E0E6740C}" dt="2022-07-07T19:41:04.760" v="281" actId="1076"/>
          <ac:spMkLst>
            <pc:docMk/>
            <pc:sldMk cId="2290886052" sldId="335"/>
            <ac:spMk id="3" creationId="{2B51847D-3D2A-4607-BEFE-5E397645D097}"/>
          </ac:spMkLst>
        </pc:spChg>
        <pc:spChg chg="add del mod ord">
          <ac:chgData name="Marije van Huffelen" userId="3ad0929d-e140-4927-9844-b5d61bf3c7c0" providerId="ADAL" clId="{BB1CB6F1-E678-43BB-AA0D-4DB0E0E6740C}" dt="2022-07-07T19:35:59.196" v="268" actId="700"/>
          <ac:spMkLst>
            <pc:docMk/>
            <pc:sldMk cId="2290886052" sldId="335"/>
            <ac:spMk id="4" creationId="{FF13217C-F273-6561-0876-817CD3DCFB68}"/>
          </ac:spMkLst>
        </pc:spChg>
        <pc:spChg chg="mod">
          <ac:chgData name="Marije van Huffelen" userId="3ad0929d-e140-4927-9844-b5d61bf3c7c0" providerId="ADAL" clId="{BB1CB6F1-E678-43BB-AA0D-4DB0E0E6740C}" dt="2022-07-07T19:41:02.695" v="280" actId="1076"/>
          <ac:spMkLst>
            <pc:docMk/>
            <pc:sldMk cId="2290886052" sldId="335"/>
            <ac:spMk id="9" creationId="{EAB98880-32DA-420C-B2A2-E048150F5153}"/>
          </ac:spMkLst>
        </pc:spChg>
        <pc:spChg chg="mod">
          <ac:chgData name="Marije van Huffelen" userId="3ad0929d-e140-4927-9844-b5d61bf3c7c0" providerId="ADAL" clId="{BB1CB6F1-E678-43BB-AA0D-4DB0E0E6740C}" dt="2022-07-07T19:41:25.579" v="284" actId="1076"/>
          <ac:spMkLst>
            <pc:docMk/>
            <pc:sldMk cId="2290886052" sldId="335"/>
            <ac:spMk id="10" creationId="{AF3D889B-4CA1-45FD-A55C-A03BFD970A64}"/>
          </ac:spMkLst>
        </pc:spChg>
        <pc:spChg chg="add del mod ord">
          <ac:chgData name="Marije van Huffelen" userId="3ad0929d-e140-4927-9844-b5d61bf3c7c0" providerId="ADAL" clId="{BB1CB6F1-E678-43BB-AA0D-4DB0E0E6740C}" dt="2022-07-07T19:35:59.196" v="268" actId="700"/>
          <ac:spMkLst>
            <pc:docMk/>
            <pc:sldMk cId="2290886052" sldId="335"/>
            <ac:spMk id="11" creationId="{1C428872-1107-25AE-52D1-0E725733450A}"/>
          </ac:spMkLst>
        </pc:spChg>
        <pc:picChg chg="mod">
          <ac:chgData name="Marije van Huffelen" userId="3ad0929d-e140-4927-9844-b5d61bf3c7c0" providerId="ADAL" clId="{BB1CB6F1-E678-43BB-AA0D-4DB0E0E6740C}" dt="2022-07-07T19:41:30.530" v="285" actId="1076"/>
          <ac:picMkLst>
            <pc:docMk/>
            <pc:sldMk cId="2290886052" sldId="335"/>
            <ac:picMk id="5" creationId="{5A9300ED-1A6F-4DBC-9C92-6EA02431DD70}"/>
          </ac:picMkLst>
        </pc:picChg>
        <pc:picChg chg="mod">
          <ac:chgData name="Marije van Huffelen" userId="3ad0929d-e140-4927-9844-b5d61bf3c7c0" providerId="ADAL" clId="{BB1CB6F1-E678-43BB-AA0D-4DB0E0E6740C}" dt="2022-07-07T19:41:39.229" v="289" actId="1076"/>
          <ac:picMkLst>
            <pc:docMk/>
            <pc:sldMk cId="2290886052" sldId="335"/>
            <ac:picMk id="6" creationId="{E1D7016E-775B-4B7D-BB92-63E34D6E62EB}"/>
          </ac:picMkLst>
        </pc:picChg>
        <pc:picChg chg="mod">
          <ac:chgData name="Marije van Huffelen" userId="3ad0929d-e140-4927-9844-b5d61bf3c7c0" providerId="ADAL" clId="{BB1CB6F1-E678-43BB-AA0D-4DB0E0E6740C}" dt="2022-07-07T19:41:44.914" v="290" actId="1076"/>
          <ac:picMkLst>
            <pc:docMk/>
            <pc:sldMk cId="2290886052" sldId="335"/>
            <ac:picMk id="7" creationId="{43C7D71F-9D16-4482-AE88-006C1D7FB831}"/>
          </ac:picMkLst>
        </pc:picChg>
        <pc:picChg chg="mod">
          <ac:chgData name="Marije van Huffelen" userId="3ad0929d-e140-4927-9844-b5d61bf3c7c0" providerId="ADAL" clId="{BB1CB6F1-E678-43BB-AA0D-4DB0E0E6740C}" dt="2022-07-07T19:41:32.357" v="286" actId="1076"/>
          <ac:picMkLst>
            <pc:docMk/>
            <pc:sldMk cId="2290886052" sldId="335"/>
            <ac:picMk id="8" creationId="{27CA9D17-F9D6-418C-803D-384627CCEAED}"/>
          </ac:picMkLst>
        </pc:picChg>
      </pc:sldChg>
      <pc:sldChg chg="modSp mod modClrScheme chgLayout">
        <pc:chgData name="Marije van Huffelen" userId="3ad0929d-e140-4927-9844-b5d61bf3c7c0" providerId="ADAL" clId="{BB1CB6F1-E678-43BB-AA0D-4DB0E0E6740C}" dt="2022-07-13T11:34:32.318" v="372" actId="1076"/>
        <pc:sldMkLst>
          <pc:docMk/>
          <pc:sldMk cId="2248837215" sldId="337"/>
        </pc:sldMkLst>
        <pc:spChg chg="mod ord">
          <ac:chgData name="Marije van Huffelen" userId="3ad0929d-e140-4927-9844-b5d61bf3c7c0" providerId="ADAL" clId="{BB1CB6F1-E678-43BB-AA0D-4DB0E0E6740C}" dt="2022-07-07T19:27:12.684" v="91" actId="700"/>
          <ac:spMkLst>
            <pc:docMk/>
            <pc:sldMk cId="2248837215" sldId="337"/>
            <ac:spMk id="2" creationId="{00000000-0000-0000-0000-000000000000}"/>
          </ac:spMkLst>
        </pc:spChg>
        <pc:spChg chg="mod ord">
          <ac:chgData name="Marije van Huffelen" userId="3ad0929d-e140-4927-9844-b5d61bf3c7c0" providerId="ADAL" clId="{BB1CB6F1-E678-43BB-AA0D-4DB0E0E6740C}" dt="2022-07-13T11:34:32.318" v="372" actId="1076"/>
          <ac:spMkLst>
            <pc:docMk/>
            <pc:sldMk cId="2248837215" sldId="337"/>
            <ac:spMk id="3" creationId="{00000000-0000-0000-0000-000000000000}"/>
          </ac:spMkLst>
        </pc:spChg>
      </pc:sldChg>
      <pc:sldChg chg="modSp mod modClrScheme chgLayout">
        <pc:chgData name="Marije van Huffelen" userId="3ad0929d-e140-4927-9844-b5d61bf3c7c0" providerId="ADAL" clId="{BB1CB6F1-E678-43BB-AA0D-4DB0E0E6740C}" dt="2022-07-07T19:39:35.312" v="271" actId="1076"/>
        <pc:sldMkLst>
          <pc:docMk/>
          <pc:sldMk cId="2524902535" sldId="339"/>
        </pc:sldMkLst>
        <pc:spChg chg="mod ord">
          <ac:chgData name="Marije van Huffelen" userId="3ad0929d-e140-4927-9844-b5d61bf3c7c0" providerId="ADAL" clId="{BB1CB6F1-E678-43BB-AA0D-4DB0E0E6740C}" dt="2022-07-07T19:27:12.684" v="91" actId="700"/>
          <ac:spMkLst>
            <pc:docMk/>
            <pc:sldMk cId="2524902535" sldId="339"/>
            <ac:spMk id="2" creationId="{00000000-0000-0000-0000-000000000000}"/>
          </ac:spMkLst>
        </pc:spChg>
        <pc:picChg chg="mod ord">
          <ac:chgData name="Marije van Huffelen" userId="3ad0929d-e140-4927-9844-b5d61bf3c7c0" providerId="ADAL" clId="{BB1CB6F1-E678-43BB-AA0D-4DB0E0E6740C}" dt="2022-07-07T19:39:35.312" v="271" actId="1076"/>
          <ac:picMkLst>
            <pc:docMk/>
            <pc:sldMk cId="2524902535" sldId="339"/>
            <ac:picMk id="4" creationId="{00000000-0000-0000-0000-000000000000}"/>
          </ac:picMkLst>
        </pc:picChg>
      </pc:sldChg>
      <pc:sldChg chg="addSp delSp modSp mod modClrScheme chgLayout">
        <pc:chgData name="Marije van Huffelen" userId="3ad0929d-e140-4927-9844-b5d61bf3c7c0" providerId="ADAL" clId="{BB1CB6F1-E678-43BB-AA0D-4DB0E0E6740C}" dt="2022-07-07T19:27:12.684" v="91" actId="700"/>
        <pc:sldMkLst>
          <pc:docMk/>
          <pc:sldMk cId="3141490737" sldId="342"/>
        </pc:sldMkLst>
        <pc:spChg chg="mod ord">
          <ac:chgData name="Marije van Huffelen" userId="3ad0929d-e140-4927-9844-b5d61bf3c7c0" providerId="ADAL" clId="{BB1CB6F1-E678-43BB-AA0D-4DB0E0E6740C}" dt="2022-07-07T19:27:12.684" v="91" actId="700"/>
          <ac:spMkLst>
            <pc:docMk/>
            <pc:sldMk cId="3141490737" sldId="342"/>
            <ac:spMk id="2" creationId="{00000000-0000-0000-0000-000000000000}"/>
          </ac:spMkLst>
        </pc:spChg>
        <pc:spChg chg="del mod ord">
          <ac:chgData name="Marije van Huffelen" userId="3ad0929d-e140-4927-9844-b5d61bf3c7c0" providerId="ADAL" clId="{BB1CB6F1-E678-43BB-AA0D-4DB0E0E6740C}" dt="2022-07-07T19:27:12.684" v="91" actId="700"/>
          <ac:spMkLst>
            <pc:docMk/>
            <pc:sldMk cId="3141490737" sldId="342"/>
            <ac:spMk id="3" creationId="{00000000-0000-0000-0000-000000000000}"/>
          </ac:spMkLst>
        </pc:spChg>
        <pc:spChg chg="add mod ord">
          <ac:chgData name="Marije van Huffelen" userId="3ad0929d-e140-4927-9844-b5d61bf3c7c0" providerId="ADAL" clId="{BB1CB6F1-E678-43BB-AA0D-4DB0E0E6740C}" dt="2022-07-07T19:27:12.684" v="91" actId="700"/>
          <ac:spMkLst>
            <pc:docMk/>
            <pc:sldMk cId="3141490737" sldId="342"/>
            <ac:spMk id="7" creationId="{709F381F-4164-4F6B-21B8-FF1C2433CE1D}"/>
          </ac:spMkLst>
        </pc:spChg>
      </pc:sldChg>
      <pc:sldChg chg="modSp mod modClrScheme chgLayout">
        <pc:chgData name="Marije van Huffelen" userId="3ad0929d-e140-4927-9844-b5d61bf3c7c0" providerId="ADAL" clId="{BB1CB6F1-E678-43BB-AA0D-4DB0E0E6740C}" dt="2022-07-07T19:27:12.684" v="91" actId="700"/>
        <pc:sldMkLst>
          <pc:docMk/>
          <pc:sldMk cId="4104392602" sldId="344"/>
        </pc:sldMkLst>
        <pc:spChg chg="mod ord">
          <ac:chgData name="Marije van Huffelen" userId="3ad0929d-e140-4927-9844-b5d61bf3c7c0" providerId="ADAL" clId="{BB1CB6F1-E678-43BB-AA0D-4DB0E0E6740C}" dt="2022-07-07T19:27:12.684" v="91" actId="700"/>
          <ac:spMkLst>
            <pc:docMk/>
            <pc:sldMk cId="4104392602" sldId="344"/>
            <ac:spMk id="2" creationId="{00000000-0000-0000-0000-000000000000}"/>
          </ac:spMkLst>
        </pc:spChg>
        <pc:spChg chg="mod ord">
          <ac:chgData name="Marije van Huffelen" userId="3ad0929d-e140-4927-9844-b5d61bf3c7c0" providerId="ADAL" clId="{BB1CB6F1-E678-43BB-AA0D-4DB0E0E6740C}" dt="2022-07-07T19:27:12.684" v="91" actId="700"/>
          <ac:spMkLst>
            <pc:docMk/>
            <pc:sldMk cId="4104392602" sldId="344"/>
            <ac:spMk id="3" creationId="{00000000-0000-0000-0000-000000000000}"/>
          </ac:spMkLst>
        </pc:spChg>
      </pc:sldChg>
      <pc:sldChg chg="delSp modSp mod delDesignElem chgLayout">
        <pc:chgData name="Marije van Huffelen" userId="3ad0929d-e140-4927-9844-b5d61bf3c7c0" providerId="ADAL" clId="{BB1CB6F1-E678-43BB-AA0D-4DB0E0E6740C}" dt="2022-07-07T19:27:12.684" v="91" actId="700"/>
        <pc:sldMkLst>
          <pc:docMk/>
          <pc:sldMk cId="3093949959" sldId="346"/>
        </pc:sldMkLst>
        <pc:spChg chg="mod ord">
          <ac:chgData name="Marije van Huffelen" userId="3ad0929d-e140-4927-9844-b5d61bf3c7c0" providerId="ADAL" clId="{BB1CB6F1-E678-43BB-AA0D-4DB0E0E6740C}" dt="2022-07-07T19:27:12.684" v="91" actId="700"/>
          <ac:spMkLst>
            <pc:docMk/>
            <pc:sldMk cId="3093949959" sldId="346"/>
            <ac:spMk id="2" creationId="{00000000-0000-0000-0000-000000000000}"/>
          </ac:spMkLst>
        </pc:spChg>
        <pc:spChg chg="mod ord">
          <ac:chgData name="Marije van Huffelen" userId="3ad0929d-e140-4927-9844-b5d61bf3c7c0" providerId="ADAL" clId="{BB1CB6F1-E678-43BB-AA0D-4DB0E0E6740C}" dt="2022-07-07T19:27:12.684" v="91" actId="700"/>
          <ac:spMkLst>
            <pc:docMk/>
            <pc:sldMk cId="3093949959" sldId="346"/>
            <ac:spMk id="3" creationId="{00000000-0000-0000-0000-000000000000}"/>
          </ac:spMkLst>
        </pc:spChg>
        <pc:spChg chg="del">
          <ac:chgData name="Marije van Huffelen" userId="3ad0929d-e140-4927-9844-b5d61bf3c7c0" providerId="ADAL" clId="{BB1CB6F1-E678-43BB-AA0D-4DB0E0E6740C}" dt="2022-07-07T19:26:18.772" v="71"/>
          <ac:spMkLst>
            <pc:docMk/>
            <pc:sldMk cId="3093949959" sldId="346"/>
            <ac:spMk id="8" creationId="{C7FA33FF-088D-4F16-95A2-2C64D353DEA8}"/>
          </ac:spMkLst>
        </pc:spChg>
        <pc:spChg chg="del">
          <ac:chgData name="Marije van Huffelen" userId="3ad0929d-e140-4927-9844-b5d61bf3c7c0" providerId="ADAL" clId="{BB1CB6F1-E678-43BB-AA0D-4DB0E0E6740C}" dt="2022-07-07T19:26:18.772" v="71"/>
          <ac:spMkLst>
            <pc:docMk/>
            <pc:sldMk cId="3093949959" sldId="346"/>
            <ac:spMk id="10" creationId="{A376EFB1-01CF-419F-ABF1-2AF02BBFCBD1}"/>
          </ac:spMkLst>
        </pc:spChg>
        <pc:spChg chg="del">
          <ac:chgData name="Marije van Huffelen" userId="3ad0929d-e140-4927-9844-b5d61bf3c7c0" providerId="ADAL" clId="{BB1CB6F1-E678-43BB-AA0D-4DB0E0E6740C}" dt="2022-07-07T19:26:18.772" v="71"/>
          <ac:spMkLst>
            <pc:docMk/>
            <pc:sldMk cId="3093949959" sldId="346"/>
            <ac:spMk id="12" creationId="{FF9DEA15-78BD-4750-AA18-B9F28A6D5AB8}"/>
          </ac:spMkLst>
        </pc:spChg>
      </pc:sldChg>
      <pc:sldChg chg="addSp delSp modSp mod modClrScheme delDesignElem chgLayout">
        <pc:chgData name="Marije van Huffelen" userId="3ad0929d-e140-4927-9844-b5d61bf3c7c0" providerId="ADAL" clId="{BB1CB6F1-E678-43BB-AA0D-4DB0E0E6740C}" dt="2022-07-07T19:41:56.104" v="292" actId="27636"/>
        <pc:sldMkLst>
          <pc:docMk/>
          <pc:sldMk cId="3304365650" sldId="347"/>
        </pc:sldMkLst>
        <pc:spChg chg="mod ord">
          <ac:chgData name="Marije van Huffelen" userId="3ad0929d-e140-4927-9844-b5d61bf3c7c0" providerId="ADAL" clId="{BB1CB6F1-E678-43BB-AA0D-4DB0E0E6740C}" dt="2022-07-07T19:41:56.104" v="292" actId="27636"/>
          <ac:spMkLst>
            <pc:docMk/>
            <pc:sldMk cId="3304365650" sldId="347"/>
            <ac:spMk id="2" creationId="{00000000-0000-0000-0000-000000000000}"/>
          </ac:spMkLst>
        </pc:spChg>
        <pc:spChg chg="del mod ord">
          <ac:chgData name="Marije van Huffelen" userId="3ad0929d-e140-4927-9844-b5d61bf3c7c0" providerId="ADAL" clId="{BB1CB6F1-E678-43BB-AA0D-4DB0E0E6740C}" dt="2022-07-07T19:27:12.684" v="91" actId="700"/>
          <ac:spMkLst>
            <pc:docMk/>
            <pc:sldMk cId="3304365650" sldId="347"/>
            <ac:spMk id="3" creationId="{00000000-0000-0000-0000-000000000000}"/>
          </ac:spMkLst>
        </pc:spChg>
        <pc:spChg chg="add del mod ord">
          <ac:chgData name="Marije van Huffelen" userId="3ad0929d-e140-4927-9844-b5d61bf3c7c0" providerId="ADAL" clId="{BB1CB6F1-E678-43BB-AA0D-4DB0E0E6740C}" dt="2022-07-07T19:41:56.060" v="291" actId="700"/>
          <ac:spMkLst>
            <pc:docMk/>
            <pc:sldMk cId="3304365650" sldId="347"/>
            <ac:spMk id="4" creationId="{A81D3482-CB85-2071-E697-2D3A052E6BF7}"/>
          </ac:spMkLst>
        </pc:spChg>
        <pc:spChg chg="add mod ord">
          <ac:chgData name="Marije van Huffelen" userId="3ad0929d-e140-4927-9844-b5d61bf3c7c0" providerId="ADAL" clId="{BB1CB6F1-E678-43BB-AA0D-4DB0E0E6740C}" dt="2022-07-07T19:41:56.060" v="291" actId="700"/>
          <ac:spMkLst>
            <pc:docMk/>
            <pc:sldMk cId="3304365650" sldId="347"/>
            <ac:spMk id="5" creationId="{9C672867-55BA-435E-450F-C19F245F1C71}"/>
          </ac:spMkLst>
        </pc:spChg>
        <pc:spChg chg="del">
          <ac:chgData name="Marije van Huffelen" userId="3ad0929d-e140-4927-9844-b5d61bf3c7c0" providerId="ADAL" clId="{BB1CB6F1-E678-43BB-AA0D-4DB0E0E6740C}" dt="2022-07-07T19:25:59.176" v="2"/>
          <ac:spMkLst>
            <pc:docMk/>
            <pc:sldMk cId="3304365650" sldId="347"/>
            <ac:spMk id="8" creationId="{BAD76F3E-3A97-486B-B402-44400A8B9173}"/>
          </ac:spMkLst>
        </pc:spChg>
        <pc:spChg chg="del">
          <ac:chgData name="Marije van Huffelen" userId="3ad0929d-e140-4927-9844-b5d61bf3c7c0" providerId="ADAL" clId="{BB1CB6F1-E678-43BB-AA0D-4DB0E0E6740C}" dt="2022-07-07T19:25:59.176" v="2"/>
          <ac:spMkLst>
            <pc:docMk/>
            <pc:sldMk cId="3304365650" sldId="347"/>
            <ac:spMk id="10" creationId="{391F6B52-91F4-4AEB-B6DB-29FEBCF28C8B}"/>
          </ac:spMkLst>
        </pc:spChg>
        <pc:spChg chg="del">
          <ac:chgData name="Marije van Huffelen" userId="3ad0929d-e140-4927-9844-b5d61bf3c7c0" providerId="ADAL" clId="{BB1CB6F1-E678-43BB-AA0D-4DB0E0E6740C}" dt="2022-07-07T19:25:59.176" v="2"/>
          <ac:spMkLst>
            <pc:docMk/>
            <pc:sldMk cId="3304365650" sldId="347"/>
            <ac:spMk id="12" creationId="{2CD6F061-7C53-44F4-9794-953DB70A451B}"/>
          </ac:spMkLst>
        </pc:spChg>
      </pc:sldChg>
      <pc:sldChg chg="modSp mod modClrScheme chgLayout">
        <pc:chgData name="Marije van Huffelen" userId="3ad0929d-e140-4927-9844-b5d61bf3c7c0" providerId="ADAL" clId="{BB1CB6F1-E678-43BB-AA0D-4DB0E0E6740C}" dt="2022-07-07T19:27:12.684" v="91" actId="700"/>
        <pc:sldMkLst>
          <pc:docMk/>
          <pc:sldMk cId="173849668" sldId="348"/>
        </pc:sldMkLst>
        <pc:spChg chg="mod ord">
          <ac:chgData name="Marije van Huffelen" userId="3ad0929d-e140-4927-9844-b5d61bf3c7c0" providerId="ADAL" clId="{BB1CB6F1-E678-43BB-AA0D-4DB0E0E6740C}" dt="2022-07-07T19:27:12.684" v="91" actId="700"/>
          <ac:spMkLst>
            <pc:docMk/>
            <pc:sldMk cId="173849668" sldId="348"/>
            <ac:spMk id="2" creationId="{00000000-0000-0000-0000-000000000000}"/>
          </ac:spMkLst>
        </pc:spChg>
        <pc:spChg chg="mod ord">
          <ac:chgData name="Marije van Huffelen" userId="3ad0929d-e140-4927-9844-b5d61bf3c7c0" providerId="ADAL" clId="{BB1CB6F1-E678-43BB-AA0D-4DB0E0E6740C}" dt="2022-07-07T19:27:12.684" v="91" actId="700"/>
          <ac:spMkLst>
            <pc:docMk/>
            <pc:sldMk cId="173849668" sldId="348"/>
            <ac:spMk id="5" creationId="{00000000-0000-0000-0000-000000000000}"/>
          </ac:spMkLst>
        </pc:spChg>
      </pc:sldChg>
      <pc:sldChg chg="modSp mod modClrScheme chgLayout">
        <pc:chgData name="Marije van Huffelen" userId="3ad0929d-e140-4927-9844-b5d61bf3c7c0" providerId="ADAL" clId="{BB1CB6F1-E678-43BB-AA0D-4DB0E0E6740C}" dt="2022-07-07T19:42:10.571" v="295" actId="2711"/>
        <pc:sldMkLst>
          <pc:docMk/>
          <pc:sldMk cId="4259378847" sldId="349"/>
        </pc:sldMkLst>
        <pc:spChg chg="mod ord">
          <ac:chgData name="Marije van Huffelen" userId="3ad0929d-e140-4927-9844-b5d61bf3c7c0" providerId="ADAL" clId="{BB1CB6F1-E678-43BB-AA0D-4DB0E0E6740C}" dt="2022-07-07T19:27:12.684" v="91" actId="700"/>
          <ac:spMkLst>
            <pc:docMk/>
            <pc:sldMk cId="4259378847" sldId="349"/>
            <ac:spMk id="2" creationId="{00000000-0000-0000-0000-000000000000}"/>
          </ac:spMkLst>
        </pc:spChg>
        <pc:spChg chg="mod ord">
          <ac:chgData name="Marije van Huffelen" userId="3ad0929d-e140-4927-9844-b5d61bf3c7c0" providerId="ADAL" clId="{BB1CB6F1-E678-43BB-AA0D-4DB0E0E6740C}" dt="2022-07-07T19:27:12.923" v="103" actId="27636"/>
          <ac:spMkLst>
            <pc:docMk/>
            <pc:sldMk cId="4259378847" sldId="349"/>
            <ac:spMk id="5" creationId="{00000000-0000-0000-0000-000000000000}"/>
          </ac:spMkLst>
        </pc:spChg>
        <pc:spChg chg="mod">
          <ac:chgData name="Marije van Huffelen" userId="3ad0929d-e140-4927-9844-b5d61bf3c7c0" providerId="ADAL" clId="{BB1CB6F1-E678-43BB-AA0D-4DB0E0E6740C}" dt="2022-07-07T19:42:10.571" v="295" actId="2711"/>
          <ac:spMkLst>
            <pc:docMk/>
            <pc:sldMk cId="4259378847" sldId="349"/>
            <ac:spMk id="7" creationId="{DBFC74C5-85BB-4643-BB2A-9A3F2356AFC0}"/>
          </ac:spMkLst>
        </pc:spChg>
      </pc:sldChg>
      <pc:sldChg chg="addSp modSp mod modClrScheme chgLayout">
        <pc:chgData name="Marije van Huffelen" userId="3ad0929d-e140-4927-9844-b5d61bf3c7c0" providerId="ADAL" clId="{BB1CB6F1-E678-43BB-AA0D-4DB0E0E6740C}" dt="2022-07-07T19:27:12.684" v="91" actId="700"/>
        <pc:sldMkLst>
          <pc:docMk/>
          <pc:sldMk cId="1698234618" sldId="350"/>
        </pc:sldMkLst>
        <pc:spChg chg="mod ord">
          <ac:chgData name="Marije van Huffelen" userId="3ad0929d-e140-4927-9844-b5d61bf3c7c0" providerId="ADAL" clId="{BB1CB6F1-E678-43BB-AA0D-4DB0E0E6740C}" dt="2022-07-07T19:27:12.684" v="91" actId="700"/>
          <ac:spMkLst>
            <pc:docMk/>
            <pc:sldMk cId="1698234618" sldId="350"/>
            <ac:spMk id="2" creationId="{00000000-0000-0000-0000-000000000000}"/>
          </ac:spMkLst>
        </pc:spChg>
        <pc:spChg chg="add mod ord">
          <ac:chgData name="Marije van Huffelen" userId="3ad0929d-e140-4927-9844-b5d61bf3c7c0" providerId="ADAL" clId="{BB1CB6F1-E678-43BB-AA0D-4DB0E0E6740C}" dt="2022-07-07T19:27:12.684" v="91" actId="700"/>
          <ac:spMkLst>
            <pc:docMk/>
            <pc:sldMk cId="1698234618" sldId="350"/>
            <ac:spMk id="3" creationId="{5EBD54E8-7921-5F26-6AF0-59D152BADB19}"/>
          </ac:spMkLst>
        </pc:spChg>
      </pc:sldChg>
      <pc:sldChg chg="modSp mod modClrScheme chgLayout">
        <pc:chgData name="Marije van Huffelen" userId="3ad0929d-e140-4927-9844-b5d61bf3c7c0" providerId="ADAL" clId="{BB1CB6F1-E678-43BB-AA0D-4DB0E0E6740C}" dt="2022-07-07T19:27:12.985" v="107" actId="27636"/>
        <pc:sldMkLst>
          <pc:docMk/>
          <pc:sldMk cId="3283727932" sldId="351"/>
        </pc:sldMkLst>
        <pc:spChg chg="mod ord">
          <ac:chgData name="Marije van Huffelen" userId="3ad0929d-e140-4927-9844-b5d61bf3c7c0" providerId="ADAL" clId="{BB1CB6F1-E678-43BB-AA0D-4DB0E0E6740C}" dt="2022-07-07T19:27:12.684" v="91" actId="700"/>
          <ac:spMkLst>
            <pc:docMk/>
            <pc:sldMk cId="3283727932" sldId="351"/>
            <ac:spMk id="2" creationId="{00000000-0000-0000-0000-000000000000}"/>
          </ac:spMkLst>
        </pc:spChg>
        <pc:spChg chg="mod ord">
          <ac:chgData name="Marije van Huffelen" userId="3ad0929d-e140-4927-9844-b5d61bf3c7c0" providerId="ADAL" clId="{BB1CB6F1-E678-43BB-AA0D-4DB0E0E6740C}" dt="2022-07-07T19:27:12.985" v="107" actId="27636"/>
          <ac:spMkLst>
            <pc:docMk/>
            <pc:sldMk cId="3283727932" sldId="351"/>
            <ac:spMk id="5" creationId="{00000000-0000-0000-0000-000000000000}"/>
          </ac:spMkLst>
        </pc:spChg>
      </pc:sldChg>
      <pc:sldChg chg="modSp mod modClrScheme chgLayout">
        <pc:chgData name="Marije van Huffelen" userId="3ad0929d-e140-4927-9844-b5d61bf3c7c0" providerId="ADAL" clId="{BB1CB6F1-E678-43BB-AA0D-4DB0E0E6740C}" dt="2022-07-07T19:32:55.575" v="239" actId="207"/>
        <pc:sldMkLst>
          <pc:docMk/>
          <pc:sldMk cId="1844036669" sldId="352"/>
        </pc:sldMkLst>
        <pc:spChg chg="mod ord">
          <ac:chgData name="Marije van Huffelen" userId="3ad0929d-e140-4927-9844-b5d61bf3c7c0" providerId="ADAL" clId="{BB1CB6F1-E678-43BB-AA0D-4DB0E0E6740C}" dt="2022-07-07T19:27:13.108" v="113" actId="27636"/>
          <ac:spMkLst>
            <pc:docMk/>
            <pc:sldMk cId="1844036669" sldId="352"/>
            <ac:spMk id="2" creationId="{00000000-0000-0000-0000-000000000000}"/>
          </ac:spMkLst>
        </pc:spChg>
        <pc:graphicFrameChg chg="mod ord modGraphic">
          <ac:chgData name="Marije van Huffelen" userId="3ad0929d-e140-4927-9844-b5d61bf3c7c0" providerId="ADAL" clId="{BB1CB6F1-E678-43BB-AA0D-4DB0E0E6740C}" dt="2022-07-07T19:32:55.575" v="239" actId="207"/>
          <ac:graphicFrameMkLst>
            <pc:docMk/>
            <pc:sldMk cId="1844036669" sldId="352"/>
            <ac:graphicFrameMk id="9" creationId="{154C6F46-D5B6-4036-949C-9AA1F01C5F5E}"/>
          </ac:graphicFrameMkLst>
        </pc:graphicFrameChg>
      </pc:sldChg>
      <pc:sldChg chg="modSp add del mod modClrScheme chgLayout">
        <pc:chgData name="Marije van Huffelen" userId="3ad0929d-e140-4927-9844-b5d61bf3c7c0" providerId="ADAL" clId="{BB1CB6F1-E678-43BB-AA0D-4DB0E0E6740C}" dt="2022-07-07T19:45:47.836" v="356" actId="2696"/>
        <pc:sldMkLst>
          <pc:docMk/>
          <pc:sldMk cId="3165247068" sldId="353"/>
        </pc:sldMkLst>
        <pc:spChg chg="mod ord">
          <ac:chgData name="Marije van Huffelen" userId="3ad0929d-e140-4927-9844-b5d61bf3c7c0" providerId="ADAL" clId="{BB1CB6F1-E678-43BB-AA0D-4DB0E0E6740C}" dt="2022-07-07T19:30:51.600" v="166"/>
          <ac:spMkLst>
            <pc:docMk/>
            <pc:sldMk cId="3165247068" sldId="353"/>
            <ac:spMk id="2" creationId="{00000000-0000-0000-0000-000000000000}"/>
          </ac:spMkLst>
        </pc:spChg>
        <pc:graphicFrameChg chg="mod ord modGraphic">
          <ac:chgData name="Marije van Huffelen" userId="3ad0929d-e140-4927-9844-b5d61bf3c7c0" providerId="ADAL" clId="{BB1CB6F1-E678-43BB-AA0D-4DB0E0E6740C}" dt="2022-07-07T19:44:48.393" v="341" actId="478"/>
          <ac:graphicFrameMkLst>
            <pc:docMk/>
            <pc:sldMk cId="3165247068" sldId="353"/>
            <ac:graphicFrameMk id="7" creationId="{B68C5A1D-520A-418D-AB59-C3DFF29A8FC5}"/>
          </ac:graphicFrameMkLst>
        </pc:graphicFrameChg>
      </pc:sldChg>
      <pc:sldChg chg="modSp mod modClrScheme modAnim chgLayout">
        <pc:chgData name="Marije van Huffelen" userId="3ad0929d-e140-4927-9844-b5d61bf3c7c0" providerId="ADAL" clId="{BB1CB6F1-E678-43BB-AA0D-4DB0E0E6740C}" dt="2022-07-07T19:31:46.429" v="231" actId="20577"/>
        <pc:sldMkLst>
          <pc:docMk/>
          <pc:sldMk cId="262879542" sldId="370"/>
        </pc:sldMkLst>
        <pc:spChg chg="mod ord">
          <ac:chgData name="Marije van Huffelen" userId="3ad0929d-e140-4927-9844-b5d61bf3c7c0" providerId="ADAL" clId="{BB1CB6F1-E678-43BB-AA0D-4DB0E0E6740C}" dt="2022-07-07T19:31:43.637" v="230" actId="27636"/>
          <ac:spMkLst>
            <pc:docMk/>
            <pc:sldMk cId="262879542" sldId="370"/>
            <ac:spMk id="2" creationId="{00000000-0000-0000-0000-000000000000}"/>
          </ac:spMkLst>
        </pc:spChg>
        <pc:spChg chg="mod ord">
          <ac:chgData name="Marije van Huffelen" userId="3ad0929d-e140-4927-9844-b5d61bf3c7c0" providerId="ADAL" clId="{BB1CB6F1-E678-43BB-AA0D-4DB0E0E6740C}" dt="2022-07-07T19:31:46.429" v="231" actId="20577"/>
          <ac:spMkLst>
            <pc:docMk/>
            <pc:sldMk cId="262879542" sldId="370"/>
            <ac:spMk id="3" creationId="{00000000-0000-0000-0000-000000000000}"/>
          </ac:spMkLst>
        </pc:spChg>
      </pc:sldChg>
      <pc:sldChg chg="addSp delSp modSp mod modClrScheme chgLayout">
        <pc:chgData name="Marije van Huffelen" userId="3ad0929d-e140-4927-9844-b5d61bf3c7c0" providerId="ADAL" clId="{BB1CB6F1-E678-43BB-AA0D-4DB0E0E6740C}" dt="2022-07-07T19:27:12.938" v="104" actId="27636"/>
        <pc:sldMkLst>
          <pc:docMk/>
          <pc:sldMk cId="315178727" sldId="371"/>
        </pc:sldMkLst>
        <pc:spChg chg="mod ord">
          <ac:chgData name="Marije van Huffelen" userId="3ad0929d-e140-4927-9844-b5d61bf3c7c0" providerId="ADAL" clId="{BB1CB6F1-E678-43BB-AA0D-4DB0E0E6740C}" dt="2022-07-07T19:27:12.938" v="104" actId="27636"/>
          <ac:spMkLst>
            <pc:docMk/>
            <pc:sldMk cId="315178727" sldId="371"/>
            <ac:spMk id="2" creationId="{00000000-0000-0000-0000-000000000000}"/>
          </ac:spMkLst>
        </pc:spChg>
        <pc:spChg chg="add mod ord">
          <ac:chgData name="Marije van Huffelen" userId="3ad0929d-e140-4927-9844-b5d61bf3c7c0" providerId="ADAL" clId="{BB1CB6F1-E678-43BB-AA0D-4DB0E0E6740C}" dt="2022-07-07T19:27:12.684" v="91" actId="700"/>
          <ac:spMkLst>
            <pc:docMk/>
            <pc:sldMk cId="315178727" sldId="371"/>
            <ac:spMk id="3" creationId="{95209FEC-B814-926E-07D8-B8ACC4D041DA}"/>
          </ac:spMkLst>
        </pc:spChg>
        <pc:spChg chg="del mod ord">
          <ac:chgData name="Marije van Huffelen" userId="3ad0929d-e140-4927-9844-b5d61bf3c7c0" providerId="ADAL" clId="{BB1CB6F1-E678-43BB-AA0D-4DB0E0E6740C}" dt="2022-07-07T19:27:12.684" v="91" actId="700"/>
          <ac:spMkLst>
            <pc:docMk/>
            <pc:sldMk cId="315178727" sldId="371"/>
            <ac:spMk id="9" creationId="{00000000-0000-0000-0000-000000000000}"/>
          </ac:spMkLst>
        </pc:spChg>
      </pc:sldChg>
      <pc:sldChg chg="modSp mod modClrScheme chgLayout">
        <pc:chgData name="Marije van Huffelen" userId="3ad0929d-e140-4927-9844-b5d61bf3c7c0" providerId="ADAL" clId="{BB1CB6F1-E678-43BB-AA0D-4DB0E0E6740C}" dt="2022-07-07T19:43:15.374" v="310" actId="2711"/>
        <pc:sldMkLst>
          <pc:docMk/>
          <pc:sldMk cId="1381581867" sldId="372"/>
        </pc:sldMkLst>
        <pc:spChg chg="mod ord">
          <ac:chgData name="Marije van Huffelen" userId="3ad0929d-e140-4927-9844-b5d61bf3c7c0" providerId="ADAL" clId="{BB1CB6F1-E678-43BB-AA0D-4DB0E0E6740C}" dt="2022-07-07T19:27:12.684" v="91" actId="700"/>
          <ac:spMkLst>
            <pc:docMk/>
            <pc:sldMk cId="1381581867" sldId="372"/>
            <ac:spMk id="2" creationId="{00000000-0000-0000-0000-000000000000}"/>
          </ac:spMkLst>
        </pc:spChg>
        <pc:spChg chg="mod ord">
          <ac:chgData name="Marije van Huffelen" userId="3ad0929d-e140-4927-9844-b5d61bf3c7c0" providerId="ADAL" clId="{BB1CB6F1-E678-43BB-AA0D-4DB0E0E6740C}" dt="2022-07-07T19:35:38.484" v="267" actId="207"/>
          <ac:spMkLst>
            <pc:docMk/>
            <pc:sldMk cId="1381581867" sldId="372"/>
            <ac:spMk id="9" creationId="{00000000-0000-0000-0000-000000000000}"/>
          </ac:spMkLst>
        </pc:spChg>
        <pc:spChg chg="mod">
          <ac:chgData name="Marije van Huffelen" userId="3ad0929d-e140-4927-9844-b5d61bf3c7c0" providerId="ADAL" clId="{BB1CB6F1-E678-43BB-AA0D-4DB0E0E6740C}" dt="2022-07-07T19:43:15.374" v="310" actId="2711"/>
          <ac:spMkLst>
            <pc:docMk/>
            <pc:sldMk cId="1381581867" sldId="372"/>
            <ac:spMk id="10" creationId="{00000000-0000-0000-0000-000000000000}"/>
          </ac:spMkLst>
        </pc:spChg>
        <pc:picChg chg="mod">
          <ac:chgData name="Marije van Huffelen" userId="3ad0929d-e140-4927-9844-b5d61bf3c7c0" providerId="ADAL" clId="{BB1CB6F1-E678-43BB-AA0D-4DB0E0E6740C}" dt="2022-07-07T19:35:31.730" v="265" actId="1076"/>
          <ac:picMkLst>
            <pc:docMk/>
            <pc:sldMk cId="1381581867" sldId="372"/>
            <ac:picMk id="3082" creationId="{00000000-0000-0000-0000-000000000000}"/>
          </ac:picMkLst>
        </pc:picChg>
      </pc:sldChg>
      <pc:sldChg chg="modSp mod modClrScheme chgLayout">
        <pc:chgData name="Marije van Huffelen" userId="3ad0929d-e140-4927-9844-b5d61bf3c7c0" providerId="ADAL" clId="{BB1CB6F1-E678-43BB-AA0D-4DB0E0E6740C}" dt="2022-07-07T19:43:04.048" v="309" actId="2711"/>
        <pc:sldMkLst>
          <pc:docMk/>
          <pc:sldMk cId="1541243084" sldId="373"/>
        </pc:sldMkLst>
        <pc:spChg chg="mod ord">
          <ac:chgData name="Marije van Huffelen" userId="3ad0929d-e140-4927-9844-b5d61bf3c7c0" providerId="ADAL" clId="{BB1CB6F1-E678-43BB-AA0D-4DB0E0E6740C}" dt="2022-07-07T19:27:12.684" v="91" actId="700"/>
          <ac:spMkLst>
            <pc:docMk/>
            <pc:sldMk cId="1541243084" sldId="373"/>
            <ac:spMk id="2" creationId="{00000000-0000-0000-0000-000000000000}"/>
          </ac:spMkLst>
        </pc:spChg>
        <pc:spChg chg="mod">
          <ac:chgData name="Marije van Huffelen" userId="3ad0929d-e140-4927-9844-b5d61bf3c7c0" providerId="ADAL" clId="{BB1CB6F1-E678-43BB-AA0D-4DB0E0E6740C}" dt="2022-07-07T19:43:04.048" v="309" actId="2711"/>
          <ac:spMkLst>
            <pc:docMk/>
            <pc:sldMk cId="1541243084" sldId="373"/>
            <ac:spMk id="7" creationId="{00000000-0000-0000-0000-000000000000}"/>
          </ac:spMkLst>
        </pc:spChg>
        <pc:spChg chg="mod ord">
          <ac:chgData name="Marije van Huffelen" userId="3ad0929d-e140-4927-9844-b5d61bf3c7c0" providerId="ADAL" clId="{BB1CB6F1-E678-43BB-AA0D-4DB0E0E6740C}" dt="2022-07-07T19:35:03.826" v="259" actId="207"/>
          <ac:spMkLst>
            <pc:docMk/>
            <pc:sldMk cId="1541243084" sldId="373"/>
            <ac:spMk id="9" creationId="{00000000-0000-0000-0000-000000000000}"/>
          </ac:spMkLst>
        </pc:spChg>
        <pc:picChg chg="mod">
          <ac:chgData name="Marije van Huffelen" userId="3ad0929d-e140-4927-9844-b5d61bf3c7c0" providerId="ADAL" clId="{BB1CB6F1-E678-43BB-AA0D-4DB0E0E6740C}" dt="2022-07-07T19:34:54.206" v="257" actId="1076"/>
          <ac:picMkLst>
            <pc:docMk/>
            <pc:sldMk cId="1541243084" sldId="373"/>
            <ac:picMk id="6" creationId="{00000000-0000-0000-0000-000000000000}"/>
          </ac:picMkLst>
        </pc:picChg>
      </pc:sldChg>
      <pc:sldChg chg="modSp mod modClrScheme chgLayout">
        <pc:chgData name="Marije van Huffelen" userId="3ad0929d-e140-4927-9844-b5d61bf3c7c0" providerId="ADAL" clId="{BB1CB6F1-E678-43BB-AA0D-4DB0E0E6740C}" dt="2022-07-07T19:42:57.617" v="308" actId="2711"/>
        <pc:sldMkLst>
          <pc:docMk/>
          <pc:sldMk cId="944202813" sldId="374"/>
        </pc:sldMkLst>
        <pc:spChg chg="mod ord">
          <ac:chgData name="Marije van Huffelen" userId="3ad0929d-e140-4927-9844-b5d61bf3c7c0" providerId="ADAL" clId="{BB1CB6F1-E678-43BB-AA0D-4DB0E0E6740C}" dt="2022-07-07T19:27:12.684" v="91" actId="700"/>
          <ac:spMkLst>
            <pc:docMk/>
            <pc:sldMk cId="944202813" sldId="374"/>
            <ac:spMk id="2" creationId="{00000000-0000-0000-0000-000000000000}"/>
          </ac:spMkLst>
        </pc:spChg>
        <pc:spChg chg="mod ord">
          <ac:chgData name="Marije van Huffelen" userId="3ad0929d-e140-4927-9844-b5d61bf3c7c0" providerId="ADAL" clId="{BB1CB6F1-E678-43BB-AA0D-4DB0E0E6740C}" dt="2022-07-07T19:42:51.218" v="305" actId="207"/>
          <ac:spMkLst>
            <pc:docMk/>
            <pc:sldMk cId="944202813" sldId="374"/>
            <ac:spMk id="9" creationId="{00000000-0000-0000-0000-000000000000}"/>
          </ac:spMkLst>
        </pc:spChg>
        <pc:spChg chg="mod">
          <ac:chgData name="Marije van Huffelen" userId="3ad0929d-e140-4927-9844-b5d61bf3c7c0" providerId="ADAL" clId="{BB1CB6F1-E678-43BB-AA0D-4DB0E0E6740C}" dt="2022-07-07T19:42:57.617" v="308" actId="2711"/>
          <ac:spMkLst>
            <pc:docMk/>
            <pc:sldMk cId="944202813" sldId="374"/>
            <ac:spMk id="10" creationId="{00000000-0000-0000-0000-000000000000}"/>
          </ac:spMkLst>
        </pc:spChg>
        <pc:picChg chg="mod">
          <ac:chgData name="Marije van Huffelen" userId="3ad0929d-e140-4927-9844-b5d61bf3c7c0" providerId="ADAL" clId="{BB1CB6F1-E678-43BB-AA0D-4DB0E0E6740C}" dt="2022-07-07T19:42:37.447" v="301" actId="1076"/>
          <ac:picMkLst>
            <pc:docMk/>
            <pc:sldMk cId="944202813" sldId="374"/>
            <ac:picMk id="7" creationId="{00000000-0000-0000-0000-000000000000}"/>
          </ac:picMkLst>
        </pc:picChg>
      </pc:sldChg>
      <pc:sldChg chg="addSp delSp modSp mod modClrScheme chgLayout">
        <pc:chgData name="Marije van Huffelen" userId="3ad0929d-e140-4927-9844-b5d61bf3c7c0" providerId="ADAL" clId="{BB1CB6F1-E678-43BB-AA0D-4DB0E0E6740C}" dt="2022-07-07T19:27:46.144" v="141" actId="478"/>
        <pc:sldMkLst>
          <pc:docMk/>
          <pc:sldMk cId="962468347" sldId="439"/>
        </pc:sldMkLst>
        <pc:spChg chg="mod ord">
          <ac:chgData name="Marije van Huffelen" userId="3ad0929d-e140-4927-9844-b5d61bf3c7c0" providerId="ADAL" clId="{BB1CB6F1-E678-43BB-AA0D-4DB0E0E6740C}" dt="2022-07-07T19:27:43.491" v="140" actId="207"/>
          <ac:spMkLst>
            <pc:docMk/>
            <pc:sldMk cId="962468347" sldId="439"/>
            <ac:spMk id="2" creationId="{00000000-0000-0000-0000-000000000000}"/>
          </ac:spMkLst>
        </pc:spChg>
        <pc:spChg chg="add del mod ord">
          <ac:chgData name="Marije van Huffelen" userId="3ad0929d-e140-4927-9844-b5d61bf3c7c0" providerId="ADAL" clId="{BB1CB6F1-E678-43BB-AA0D-4DB0E0E6740C}" dt="2022-07-07T19:27:37.075" v="138" actId="700"/>
          <ac:spMkLst>
            <pc:docMk/>
            <pc:sldMk cId="962468347" sldId="439"/>
            <ac:spMk id="4" creationId="{060B7461-85AF-4A1A-1EC9-6D251ECC2D70}"/>
          </ac:spMkLst>
        </pc:spChg>
        <pc:spChg chg="add mod ord">
          <ac:chgData name="Marije van Huffelen" userId="3ad0929d-e140-4927-9844-b5d61bf3c7c0" providerId="ADAL" clId="{BB1CB6F1-E678-43BB-AA0D-4DB0E0E6740C}" dt="2022-07-07T19:27:37.075" v="138" actId="700"/>
          <ac:spMkLst>
            <pc:docMk/>
            <pc:sldMk cId="962468347" sldId="439"/>
            <ac:spMk id="5" creationId="{4E862634-A038-0E92-3A9B-2A2317647445}"/>
          </ac:spMkLst>
        </pc:spChg>
        <pc:picChg chg="del">
          <ac:chgData name="Marije van Huffelen" userId="3ad0929d-e140-4927-9844-b5d61bf3c7c0" providerId="ADAL" clId="{BB1CB6F1-E678-43BB-AA0D-4DB0E0E6740C}" dt="2022-07-07T19:27:46.144" v="141" actId="478"/>
          <ac:picMkLst>
            <pc:docMk/>
            <pc:sldMk cId="962468347" sldId="439"/>
            <ac:picMk id="3" creationId="{00000000-0000-0000-0000-000000000000}"/>
          </ac:picMkLst>
        </pc:picChg>
      </pc:sldChg>
      <pc:sldChg chg="addSp delSp modSp mod modClrScheme chgLayout">
        <pc:chgData name="Marije van Huffelen" userId="3ad0929d-e140-4927-9844-b5d61bf3c7c0" providerId="ADAL" clId="{BB1CB6F1-E678-43BB-AA0D-4DB0E0E6740C}" dt="2022-07-07T19:27:12.684" v="91" actId="700"/>
        <pc:sldMkLst>
          <pc:docMk/>
          <pc:sldMk cId="4029683535" sldId="440"/>
        </pc:sldMkLst>
        <pc:spChg chg="del mod ord">
          <ac:chgData name="Marije van Huffelen" userId="3ad0929d-e140-4927-9844-b5d61bf3c7c0" providerId="ADAL" clId="{BB1CB6F1-E678-43BB-AA0D-4DB0E0E6740C}" dt="2022-07-07T19:27:12.684" v="91" actId="700"/>
          <ac:spMkLst>
            <pc:docMk/>
            <pc:sldMk cId="4029683535" sldId="440"/>
            <ac:spMk id="2" creationId="{00000000-0000-0000-0000-000000000000}"/>
          </ac:spMkLst>
        </pc:spChg>
        <pc:spChg chg="del mod ord">
          <ac:chgData name="Marije van Huffelen" userId="3ad0929d-e140-4927-9844-b5d61bf3c7c0" providerId="ADAL" clId="{BB1CB6F1-E678-43BB-AA0D-4DB0E0E6740C}" dt="2022-07-07T19:27:12.684" v="91" actId="700"/>
          <ac:spMkLst>
            <pc:docMk/>
            <pc:sldMk cId="4029683535" sldId="440"/>
            <ac:spMk id="3" creationId="{00000000-0000-0000-0000-000000000000}"/>
          </ac:spMkLst>
        </pc:spChg>
        <pc:spChg chg="add mod ord">
          <ac:chgData name="Marije van Huffelen" userId="3ad0929d-e140-4927-9844-b5d61bf3c7c0" providerId="ADAL" clId="{BB1CB6F1-E678-43BB-AA0D-4DB0E0E6740C}" dt="2022-07-07T19:27:12.684" v="91" actId="700"/>
          <ac:spMkLst>
            <pc:docMk/>
            <pc:sldMk cId="4029683535" sldId="440"/>
            <ac:spMk id="4" creationId="{9C17C109-D649-04D1-747A-4C2B1BE56A2F}"/>
          </ac:spMkLst>
        </pc:spChg>
        <pc:spChg chg="add mod ord">
          <ac:chgData name="Marije van Huffelen" userId="3ad0929d-e140-4927-9844-b5d61bf3c7c0" providerId="ADAL" clId="{BB1CB6F1-E678-43BB-AA0D-4DB0E0E6740C}" dt="2022-07-07T19:27:12.684" v="91" actId="700"/>
          <ac:spMkLst>
            <pc:docMk/>
            <pc:sldMk cId="4029683535" sldId="440"/>
            <ac:spMk id="6" creationId="{63B56061-D2CE-8574-1B61-A8FAEDDFC904}"/>
          </ac:spMkLst>
        </pc:spChg>
      </pc:sldChg>
      <pc:sldChg chg="addSp delSp modSp mod modClrScheme chgLayout">
        <pc:chgData name="Marije van Huffelen" userId="3ad0929d-e140-4927-9844-b5d61bf3c7c0" providerId="ADAL" clId="{BB1CB6F1-E678-43BB-AA0D-4DB0E0E6740C}" dt="2022-07-07T19:27:12.684" v="91" actId="700"/>
        <pc:sldMkLst>
          <pc:docMk/>
          <pc:sldMk cId="1865872298" sldId="441"/>
        </pc:sldMkLst>
        <pc:spChg chg="del mod ord">
          <ac:chgData name="Marije van Huffelen" userId="3ad0929d-e140-4927-9844-b5d61bf3c7c0" providerId="ADAL" clId="{BB1CB6F1-E678-43BB-AA0D-4DB0E0E6740C}" dt="2022-07-07T19:27:12.684" v="91" actId="700"/>
          <ac:spMkLst>
            <pc:docMk/>
            <pc:sldMk cId="1865872298" sldId="441"/>
            <ac:spMk id="2" creationId="{00000000-0000-0000-0000-000000000000}"/>
          </ac:spMkLst>
        </pc:spChg>
        <pc:spChg chg="del mod ord">
          <ac:chgData name="Marije van Huffelen" userId="3ad0929d-e140-4927-9844-b5d61bf3c7c0" providerId="ADAL" clId="{BB1CB6F1-E678-43BB-AA0D-4DB0E0E6740C}" dt="2022-07-07T19:27:12.684" v="91" actId="700"/>
          <ac:spMkLst>
            <pc:docMk/>
            <pc:sldMk cId="1865872298" sldId="441"/>
            <ac:spMk id="3" creationId="{00000000-0000-0000-0000-000000000000}"/>
          </ac:spMkLst>
        </pc:spChg>
        <pc:spChg chg="add mod ord">
          <ac:chgData name="Marije van Huffelen" userId="3ad0929d-e140-4927-9844-b5d61bf3c7c0" providerId="ADAL" clId="{BB1CB6F1-E678-43BB-AA0D-4DB0E0E6740C}" dt="2022-07-07T19:27:12.684" v="91" actId="700"/>
          <ac:spMkLst>
            <pc:docMk/>
            <pc:sldMk cId="1865872298" sldId="441"/>
            <ac:spMk id="4" creationId="{2DDEC4C1-EF59-8770-7EC8-55C881C31893}"/>
          </ac:spMkLst>
        </pc:spChg>
        <pc:spChg chg="add mod ord">
          <ac:chgData name="Marije van Huffelen" userId="3ad0929d-e140-4927-9844-b5d61bf3c7c0" providerId="ADAL" clId="{BB1CB6F1-E678-43BB-AA0D-4DB0E0E6740C}" dt="2022-07-07T19:27:12.684" v="91" actId="700"/>
          <ac:spMkLst>
            <pc:docMk/>
            <pc:sldMk cId="1865872298" sldId="441"/>
            <ac:spMk id="6" creationId="{BE422144-3175-930A-FC75-82C9EABA64E1}"/>
          </ac:spMkLst>
        </pc:spChg>
      </pc:sldChg>
      <pc:sldChg chg="modSp del mod modClrScheme chgLayout">
        <pc:chgData name="Marije van Huffelen" userId="3ad0929d-e140-4927-9844-b5d61bf3c7c0" providerId="ADAL" clId="{BB1CB6F1-E678-43BB-AA0D-4DB0E0E6740C}" dt="2022-07-07T19:54:23.846" v="365" actId="47"/>
        <pc:sldMkLst>
          <pc:docMk/>
          <pc:sldMk cId="2979541711" sldId="442"/>
        </pc:sldMkLst>
        <pc:spChg chg="mod ord">
          <ac:chgData name="Marije van Huffelen" userId="3ad0929d-e140-4927-9844-b5d61bf3c7c0" providerId="ADAL" clId="{BB1CB6F1-E678-43BB-AA0D-4DB0E0E6740C}" dt="2022-07-07T19:27:12.684" v="91" actId="700"/>
          <ac:spMkLst>
            <pc:docMk/>
            <pc:sldMk cId="2979541711" sldId="442"/>
            <ac:spMk id="2" creationId="{00000000-0000-0000-0000-000000000000}"/>
          </ac:spMkLst>
        </pc:spChg>
        <pc:spChg chg="mod ord">
          <ac:chgData name="Marije van Huffelen" userId="3ad0929d-e140-4927-9844-b5d61bf3c7c0" providerId="ADAL" clId="{BB1CB6F1-E678-43BB-AA0D-4DB0E0E6740C}" dt="2022-07-07T19:27:12.684" v="91" actId="700"/>
          <ac:spMkLst>
            <pc:docMk/>
            <pc:sldMk cId="2979541711" sldId="442"/>
            <ac:spMk id="3" creationId="{00000000-0000-0000-0000-000000000000}"/>
          </ac:spMkLst>
        </pc:spChg>
      </pc:sldChg>
      <pc:sldChg chg="addSp delSp modSp mod modClrScheme chgLayout">
        <pc:chgData name="Marije van Huffelen" userId="3ad0929d-e140-4927-9844-b5d61bf3c7c0" providerId="ADAL" clId="{BB1CB6F1-E678-43BB-AA0D-4DB0E0E6740C}" dt="2022-07-07T19:28:03.263" v="146" actId="122"/>
        <pc:sldMkLst>
          <pc:docMk/>
          <pc:sldMk cId="3747110119" sldId="444"/>
        </pc:sldMkLst>
        <pc:spChg chg="del mod ord">
          <ac:chgData name="Marije van Huffelen" userId="3ad0929d-e140-4927-9844-b5d61bf3c7c0" providerId="ADAL" clId="{BB1CB6F1-E678-43BB-AA0D-4DB0E0E6740C}" dt="2022-07-07T19:27:12.684" v="91" actId="700"/>
          <ac:spMkLst>
            <pc:docMk/>
            <pc:sldMk cId="3747110119" sldId="444"/>
            <ac:spMk id="3" creationId="{B00C3441-54E3-0C43-11F8-95F81E11AAAA}"/>
          </ac:spMkLst>
        </pc:spChg>
        <pc:spChg chg="mod ord">
          <ac:chgData name="Marije van Huffelen" userId="3ad0929d-e140-4927-9844-b5d61bf3c7c0" providerId="ADAL" clId="{BB1CB6F1-E678-43BB-AA0D-4DB0E0E6740C}" dt="2022-07-07T19:28:03.263" v="146" actId="122"/>
          <ac:spMkLst>
            <pc:docMk/>
            <pc:sldMk cId="3747110119" sldId="444"/>
            <ac:spMk id="4" creationId="{00000000-0000-0000-0000-000000000000}"/>
          </ac:spMkLst>
        </pc:spChg>
        <pc:spChg chg="add del mod ord">
          <ac:chgData name="Marije van Huffelen" userId="3ad0929d-e140-4927-9844-b5d61bf3c7c0" providerId="ADAL" clId="{BB1CB6F1-E678-43BB-AA0D-4DB0E0E6740C}" dt="2022-07-07T19:27:54.918" v="142" actId="700"/>
          <ac:spMkLst>
            <pc:docMk/>
            <pc:sldMk cId="3747110119" sldId="444"/>
            <ac:spMk id="5" creationId="{4E9B7556-C98E-43F4-6712-A7D91C6FD645}"/>
          </ac:spMkLst>
        </pc:spChg>
        <pc:spChg chg="add mod ord">
          <ac:chgData name="Marije van Huffelen" userId="3ad0929d-e140-4927-9844-b5d61bf3c7c0" providerId="ADAL" clId="{BB1CB6F1-E678-43BB-AA0D-4DB0E0E6740C}" dt="2022-07-07T19:27:54.918" v="142" actId="700"/>
          <ac:spMkLst>
            <pc:docMk/>
            <pc:sldMk cId="3747110119" sldId="444"/>
            <ac:spMk id="6" creationId="{56D9F439-8068-C9CD-6D2E-9493C4818C8F}"/>
          </ac:spMkLst>
        </pc:spChg>
      </pc:sldChg>
      <pc:sldChg chg="modSp mod modClrScheme chgLayout">
        <pc:chgData name="Marije van Huffelen" userId="3ad0929d-e140-4927-9844-b5d61bf3c7c0" providerId="ADAL" clId="{BB1CB6F1-E678-43BB-AA0D-4DB0E0E6740C}" dt="2022-07-07T19:27:12.684" v="91" actId="700"/>
        <pc:sldMkLst>
          <pc:docMk/>
          <pc:sldMk cId="1662312595" sldId="447"/>
        </pc:sldMkLst>
        <pc:spChg chg="mod ord">
          <ac:chgData name="Marije van Huffelen" userId="3ad0929d-e140-4927-9844-b5d61bf3c7c0" providerId="ADAL" clId="{BB1CB6F1-E678-43BB-AA0D-4DB0E0E6740C}" dt="2022-07-07T19:27:12.684" v="91" actId="700"/>
          <ac:spMkLst>
            <pc:docMk/>
            <pc:sldMk cId="1662312595" sldId="447"/>
            <ac:spMk id="9" creationId="{00000000-0000-0000-0000-000000000000}"/>
          </ac:spMkLst>
        </pc:spChg>
        <pc:picChg chg="mod ord">
          <ac:chgData name="Marije van Huffelen" userId="3ad0929d-e140-4927-9844-b5d61bf3c7c0" providerId="ADAL" clId="{BB1CB6F1-E678-43BB-AA0D-4DB0E0E6740C}" dt="2022-07-07T19:27:12.684" v="91" actId="700"/>
          <ac:picMkLst>
            <pc:docMk/>
            <pc:sldMk cId="1662312595" sldId="447"/>
            <ac:picMk id="5" creationId="{00000000-0000-0000-0000-000000000000}"/>
          </ac:picMkLst>
        </pc:picChg>
      </pc:sldChg>
      <pc:sldChg chg="addSp modSp mod modClrScheme chgLayout">
        <pc:chgData name="Marije van Huffelen" userId="3ad0929d-e140-4927-9844-b5d61bf3c7c0" providerId="ADAL" clId="{BB1CB6F1-E678-43BB-AA0D-4DB0E0E6740C}" dt="2022-07-07T19:27:12.684" v="91" actId="700"/>
        <pc:sldMkLst>
          <pc:docMk/>
          <pc:sldMk cId="1989057220" sldId="448"/>
        </pc:sldMkLst>
        <pc:spChg chg="add mod ord">
          <ac:chgData name="Marije van Huffelen" userId="3ad0929d-e140-4927-9844-b5d61bf3c7c0" providerId="ADAL" clId="{BB1CB6F1-E678-43BB-AA0D-4DB0E0E6740C}" dt="2022-07-07T19:27:12.684" v="91" actId="700"/>
          <ac:spMkLst>
            <pc:docMk/>
            <pc:sldMk cId="1989057220" sldId="448"/>
            <ac:spMk id="2" creationId="{48CF7FEA-1749-52E1-5426-67A04C0FD30F}"/>
          </ac:spMkLst>
        </pc:spChg>
        <pc:spChg chg="mod ord">
          <ac:chgData name="Marije van Huffelen" userId="3ad0929d-e140-4927-9844-b5d61bf3c7c0" providerId="ADAL" clId="{BB1CB6F1-E678-43BB-AA0D-4DB0E0E6740C}" dt="2022-07-07T19:27:12.684" v="91" actId="700"/>
          <ac:spMkLst>
            <pc:docMk/>
            <pc:sldMk cId="1989057220" sldId="448"/>
            <ac:spMk id="10" creationId="{00000000-0000-0000-0000-000000000000}"/>
          </ac:spMkLst>
        </pc:spChg>
      </pc:sldChg>
      <pc:sldChg chg="addSp modSp mod modClrScheme chgLayout">
        <pc:chgData name="Marije van Huffelen" userId="3ad0929d-e140-4927-9844-b5d61bf3c7c0" providerId="ADAL" clId="{BB1CB6F1-E678-43BB-AA0D-4DB0E0E6740C}" dt="2022-07-07T19:27:12.684" v="91" actId="700"/>
        <pc:sldMkLst>
          <pc:docMk/>
          <pc:sldMk cId="1390624061" sldId="449"/>
        </pc:sldMkLst>
        <pc:spChg chg="add mod ord">
          <ac:chgData name="Marije van Huffelen" userId="3ad0929d-e140-4927-9844-b5d61bf3c7c0" providerId="ADAL" clId="{BB1CB6F1-E678-43BB-AA0D-4DB0E0E6740C}" dt="2022-07-07T19:27:12.684" v="91" actId="700"/>
          <ac:spMkLst>
            <pc:docMk/>
            <pc:sldMk cId="1390624061" sldId="449"/>
            <ac:spMk id="2" creationId="{DF9B5E24-D7F8-99A8-6F66-0B17D0467A92}"/>
          </ac:spMkLst>
        </pc:spChg>
        <pc:spChg chg="mod ord">
          <ac:chgData name="Marije van Huffelen" userId="3ad0929d-e140-4927-9844-b5d61bf3c7c0" providerId="ADAL" clId="{BB1CB6F1-E678-43BB-AA0D-4DB0E0E6740C}" dt="2022-07-07T19:27:12.684" v="91" actId="700"/>
          <ac:spMkLst>
            <pc:docMk/>
            <pc:sldMk cId="1390624061" sldId="449"/>
            <ac:spMk id="10" creationId="{00000000-0000-0000-0000-000000000000}"/>
          </ac:spMkLst>
        </pc:spChg>
      </pc:sldChg>
      <pc:sldChg chg="modSp mod modClrScheme chgLayout">
        <pc:chgData name="Marije van Huffelen" userId="3ad0929d-e140-4927-9844-b5d61bf3c7c0" providerId="ADAL" clId="{BB1CB6F1-E678-43BB-AA0D-4DB0E0E6740C}" dt="2022-07-07T19:27:12.684" v="91" actId="700"/>
        <pc:sldMkLst>
          <pc:docMk/>
          <pc:sldMk cId="1647308674" sldId="480"/>
        </pc:sldMkLst>
        <pc:spChg chg="mod ord">
          <ac:chgData name="Marije van Huffelen" userId="3ad0929d-e140-4927-9844-b5d61bf3c7c0" providerId="ADAL" clId="{BB1CB6F1-E678-43BB-AA0D-4DB0E0E6740C}" dt="2022-07-07T19:27:12.684" v="91" actId="700"/>
          <ac:spMkLst>
            <pc:docMk/>
            <pc:sldMk cId="1647308674" sldId="480"/>
            <ac:spMk id="2" creationId="{00000000-0000-0000-0000-000000000000}"/>
          </ac:spMkLst>
        </pc:spChg>
        <pc:picChg chg="mod ord">
          <ac:chgData name="Marije van Huffelen" userId="3ad0929d-e140-4927-9844-b5d61bf3c7c0" providerId="ADAL" clId="{BB1CB6F1-E678-43BB-AA0D-4DB0E0E6740C}" dt="2022-07-07T19:27:12.684" v="91" actId="700"/>
          <ac:picMkLst>
            <pc:docMk/>
            <pc:sldMk cId="1647308674" sldId="480"/>
            <ac:picMk id="6" creationId="{0FECF0E9-B988-8407-C823-71E8CF6E7A1B}"/>
          </ac:picMkLst>
        </pc:picChg>
      </pc:sldChg>
      <pc:sldChg chg="addSp delSp modSp mod modClrScheme chgLayout">
        <pc:chgData name="Marije van Huffelen" userId="3ad0929d-e140-4927-9844-b5d61bf3c7c0" providerId="ADAL" clId="{BB1CB6F1-E678-43BB-AA0D-4DB0E0E6740C}" dt="2022-07-07T19:27:12.684" v="91" actId="700"/>
        <pc:sldMkLst>
          <pc:docMk/>
          <pc:sldMk cId="2265816955" sldId="504"/>
        </pc:sldMkLst>
        <pc:spChg chg="mod ord">
          <ac:chgData name="Marije van Huffelen" userId="3ad0929d-e140-4927-9844-b5d61bf3c7c0" providerId="ADAL" clId="{BB1CB6F1-E678-43BB-AA0D-4DB0E0E6740C}" dt="2022-07-07T19:27:12.684" v="91" actId="700"/>
          <ac:spMkLst>
            <pc:docMk/>
            <pc:sldMk cId="2265816955" sldId="504"/>
            <ac:spMk id="2" creationId="{00000000-0000-0000-0000-000000000000}"/>
          </ac:spMkLst>
        </pc:spChg>
        <pc:spChg chg="del mod ord">
          <ac:chgData name="Marije van Huffelen" userId="3ad0929d-e140-4927-9844-b5d61bf3c7c0" providerId="ADAL" clId="{BB1CB6F1-E678-43BB-AA0D-4DB0E0E6740C}" dt="2022-07-07T19:27:12.684" v="91" actId="700"/>
          <ac:spMkLst>
            <pc:docMk/>
            <pc:sldMk cId="2265816955" sldId="504"/>
            <ac:spMk id="3" creationId="{00000000-0000-0000-0000-000000000000}"/>
          </ac:spMkLst>
        </pc:spChg>
        <pc:spChg chg="add mod ord">
          <ac:chgData name="Marije van Huffelen" userId="3ad0929d-e140-4927-9844-b5d61bf3c7c0" providerId="ADAL" clId="{BB1CB6F1-E678-43BB-AA0D-4DB0E0E6740C}" dt="2022-07-07T19:27:12.684" v="91" actId="700"/>
          <ac:spMkLst>
            <pc:docMk/>
            <pc:sldMk cId="2265816955" sldId="504"/>
            <ac:spMk id="4" creationId="{69C62E2C-3E52-CA54-8FD5-D40317A1444A}"/>
          </ac:spMkLst>
        </pc:spChg>
      </pc:sldChg>
      <pc:sldChg chg="addSp modSp mod modClrScheme chgLayout">
        <pc:chgData name="Marije van Huffelen" userId="3ad0929d-e140-4927-9844-b5d61bf3c7c0" providerId="ADAL" clId="{BB1CB6F1-E678-43BB-AA0D-4DB0E0E6740C}" dt="2022-07-07T19:27:12.684" v="91" actId="700"/>
        <pc:sldMkLst>
          <pc:docMk/>
          <pc:sldMk cId="3929362110" sldId="505"/>
        </pc:sldMkLst>
        <pc:spChg chg="add mod ord">
          <ac:chgData name="Marije van Huffelen" userId="3ad0929d-e140-4927-9844-b5d61bf3c7c0" providerId="ADAL" clId="{BB1CB6F1-E678-43BB-AA0D-4DB0E0E6740C}" dt="2022-07-07T19:27:12.684" v="91" actId="700"/>
          <ac:spMkLst>
            <pc:docMk/>
            <pc:sldMk cId="3929362110" sldId="505"/>
            <ac:spMk id="2" creationId="{C5C123B2-6BC3-340D-F648-658A1DBC6E97}"/>
          </ac:spMkLst>
        </pc:spChg>
        <pc:spChg chg="mod ord">
          <ac:chgData name="Marije van Huffelen" userId="3ad0929d-e140-4927-9844-b5d61bf3c7c0" providerId="ADAL" clId="{BB1CB6F1-E678-43BB-AA0D-4DB0E0E6740C}" dt="2022-07-07T19:27:12.684" v="91" actId="700"/>
          <ac:spMkLst>
            <pc:docMk/>
            <pc:sldMk cId="3929362110" sldId="505"/>
            <ac:spMk id="10" creationId="{00000000-0000-0000-0000-000000000000}"/>
          </ac:spMkLst>
        </pc:spChg>
      </pc:sldChg>
      <pc:sldChg chg="addSp modSp mod modClrScheme chgLayout">
        <pc:chgData name="Marije van Huffelen" userId="3ad0929d-e140-4927-9844-b5d61bf3c7c0" providerId="ADAL" clId="{BB1CB6F1-E678-43BB-AA0D-4DB0E0E6740C}" dt="2022-07-07T19:27:12.684" v="91" actId="700"/>
        <pc:sldMkLst>
          <pc:docMk/>
          <pc:sldMk cId="4265074610" sldId="506"/>
        </pc:sldMkLst>
        <pc:spChg chg="add mod ord">
          <ac:chgData name="Marije van Huffelen" userId="3ad0929d-e140-4927-9844-b5d61bf3c7c0" providerId="ADAL" clId="{BB1CB6F1-E678-43BB-AA0D-4DB0E0E6740C}" dt="2022-07-07T19:27:12.684" v="91" actId="700"/>
          <ac:spMkLst>
            <pc:docMk/>
            <pc:sldMk cId="4265074610" sldId="506"/>
            <ac:spMk id="2" creationId="{8C50E6C1-043B-3B53-CEE5-2237FFB577C2}"/>
          </ac:spMkLst>
        </pc:spChg>
        <pc:spChg chg="mod ord">
          <ac:chgData name="Marije van Huffelen" userId="3ad0929d-e140-4927-9844-b5d61bf3c7c0" providerId="ADAL" clId="{BB1CB6F1-E678-43BB-AA0D-4DB0E0E6740C}" dt="2022-07-07T19:27:12.684" v="91" actId="700"/>
          <ac:spMkLst>
            <pc:docMk/>
            <pc:sldMk cId="4265074610" sldId="506"/>
            <ac:spMk id="10" creationId="{00000000-0000-0000-0000-000000000000}"/>
          </ac:spMkLst>
        </pc:spChg>
      </pc:sldChg>
      <pc:sldChg chg="modSp mod modClrScheme chgLayout">
        <pc:chgData name="Marije van Huffelen" userId="3ad0929d-e140-4927-9844-b5d61bf3c7c0" providerId="ADAL" clId="{BB1CB6F1-E678-43BB-AA0D-4DB0E0E6740C}" dt="2022-07-07T19:27:12.684" v="91" actId="700"/>
        <pc:sldMkLst>
          <pc:docMk/>
          <pc:sldMk cId="3665941730" sldId="507"/>
        </pc:sldMkLst>
        <pc:spChg chg="mod ord">
          <ac:chgData name="Marije van Huffelen" userId="3ad0929d-e140-4927-9844-b5d61bf3c7c0" providerId="ADAL" clId="{BB1CB6F1-E678-43BB-AA0D-4DB0E0E6740C}" dt="2022-07-07T19:27:12.684" v="91" actId="700"/>
          <ac:spMkLst>
            <pc:docMk/>
            <pc:sldMk cId="3665941730" sldId="507"/>
            <ac:spMk id="9" creationId="{00000000-0000-0000-0000-000000000000}"/>
          </ac:spMkLst>
        </pc:spChg>
        <pc:picChg chg="mod ord">
          <ac:chgData name="Marije van Huffelen" userId="3ad0929d-e140-4927-9844-b5d61bf3c7c0" providerId="ADAL" clId="{BB1CB6F1-E678-43BB-AA0D-4DB0E0E6740C}" dt="2022-07-07T19:27:12.684" v="91" actId="700"/>
          <ac:picMkLst>
            <pc:docMk/>
            <pc:sldMk cId="3665941730" sldId="507"/>
            <ac:picMk id="5" creationId="{00000000-0000-0000-0000-000000000000}"/>
          </ac:picMkLst>
        </pc:picChg>
      </pc:sldChg>
      <pc:sldChg chg="modSp mod modClrScheme chgLayout">
        <pc:chgData name="Marije van Huffelen" userId="3ad0929d-e140-4927-9844-b5d61bf3c7c0" providerId="ADAL" clId="{BB1CB6F1-E678-43BB-AA0D-4DB0E0E6740C}" dt="2022-07-07T19:27:12.684" v="91" actId="700"/>
        <pc:sldMkLst>
          <pc:docMk/>
          <pc:sldMk cId="4215704785" sldId="508"/>
        </pc:sldMkLst>
        <pc:spChg chg="mod ord">
          <ac:chgData name="Marije van Huffelen" userId="3ad0929d-e140-4927-9844-b5d61bf3c7c0" providerId="ADAL" clId="{BB1CB6F1-E678-43BB-AA0D-4DB0E0E6740C}" dt="2022-07-07T19:27:12.684" v="91" actId="700"/>
          <ac:spMkLst>
            <pc:docMk/>
            <pc:sldMk cId="4215704785" sldId="508"/>
            <ac:spMk id="9" creationId="{00000000-0000-0000-0000-000000000000}"/>
          </ac:spMkLst>
        </pc:spChg>
        <pc:picChg chg="mod ord">
          <ac:chgData name="Marije van Huffelen" userId="3ad0929d-e140-4927-9844-b5d61bf3c7c0" providerId="ADAL" clId="{BB1CB6F1-E678-43BB-AA0D-4DB0E0E6740C}" dt="2022-07-07T19:27:12.684" v="91" actId="700"/>
          <ac:picMkLst>
            <pc:docMk/>
            <pc:sldMk cId="4215704785" sldId="508"/>
            <ac:picMk id="5" creationId="{00000000-0000-0000-0000-000000000000}"/>
          </ac:picMkLst>
        </pc:picChg>
      </pc:sldChg>
      <pc:sldChg chg="addSp modSp mod modClrScheme chgLayout">
        <pc:chgData name="Marije van Huffelen" userId="3ad0929d-e140-4927-9844-b5d61bf3c7c0" providerId="ADAL" clId="{BB1CB6F1-E678-43BB-AA0D-4DB0E0E6740C}" dt="2022-07-07T19:27:12.684" v="91" actId="700"/>
        <pc:sldMkLst>
          <pc:docMk/>
          <pc:sldMk cId="339506004" sldId="509"/>
        </pc:sldMkLst>
        <pc:spChg chg="add mod ord">
          <ac:chgData name="Marije van Huffelen" userId="3ad0929d-e140-4927-9844-b5d61bf3c7c0" providerId="ADAL" clId="{BB1CB6F1-E678-43BB-AA0D-4DB0E0E6740C}" dt="2022-07-07T19:27:12.684" v="91" actId="700"/>
          <ac:spMkLst>
            <pc:docMk/>
            <pc:sldMk cId="339506004" sldId="509"/>
            <ac:spMk id="2" creationId="{06F73630-D7C9-29FC-EC8F-9A7ED3C8E5C7}"/>
          </ac:spMkLst>
        </pc:spChg>
        <pc:spChg chg="mod ord">
          <ac:chgData name="Marije van Huffelen" userId="3ad0929d-e140-4927-9844-b5d61bf3c7c0" providerId="ADAL" clId="{BB1CB6F1-E678-43BB-AA0D-4DB0E0E6740C}" dt="2022-07-07T19:27:12.684" v="91" actId="700"/>
          <ac:spMkLst>
            <pc:docMk/>
            <pc:sldMk cId="339506004" sldId="509"/>
            <ac:spMk id="8" creationId="{00000000-0000-0000-0000-000000000000}"/>
          </ac:spMkLst>
        </pc:spChg>
      </pc:sldChg>
      <pc:sldChg chg="addSp modSp mod modClrScheme chgLayout">
        <pc:chgData name="Marije van Huffelen" userId="3ad0929d-e140-4927-9844-b5d61bf3c7c0" providerId="ADAL" clId="{BB1CB6F1-E678-43BB-AA0D-4DB0E0E6740C}" dt="2022-07-07T19:27:12.684" v="91" actId="700"/>
        <pc:sldMkLst>
          <pc:docMk/>
          <pc:sldMk cId="4181295032" sldId="510"/>
        </pc:sldMkLst>
        <pc:spChg chg="add mod ord">
          <ac:chgData name="Marije van Huffelen" userId="3ad0929d-e140-4927-9844-b5d61bf3c7c0" providerId="ADAL" clId="{BB1CB6F1-E678-43BB-AA0D-4DB0E0E6740C}" dt="2022-07-07T19:27:12.684" v="91" actId="700"/>
          <ac:spMkLst>
            <pc:docMk/>
            <pc:sldMk cId="4181295032" sldId="510"/>
            <ac:spMk id="2" creationId="{435A408E-ECCA-72C3-46C8-6F492B300703}"/>
          </ac:spMkLst>
        </pc:spChg>
        <pc:spChg chg="add mod ord">
          <ac:chgData name="Marije van Huffelen" userId="3ad0929d-e140-4927-9844-b5d61bf3c7c0" providerId="ADAL" clId="{BB1CB6F1-E678-43BB-AA0D-4DB0E0E6740C}" dt="2022-07-07T19:27:12.684" v="91" actId="700"/>
          <ac:spMkLst>
            <pc:docMk/>
            <pc:sldMk cId="4181295032" sldId="510"/>
            <ac:spMk id="3" creationId="{AB166C33-56D2-D5EC-B48C-94CC40BE6873}"/>
          </ac:spMkLst>
        </pc:spChg>
      </pc:sldChg>
      <pc:sldChg chg="modSp add mod">
        <pc:chgData name="Marije van Huffelen" userId="3ad0929d-e140-4927-9844-b5d61bf3c7c0" providerId="ADAL" clId="{BB1CB6F1-E678-43BB-AA0D-4DB0E0E6740C}" dt="2022-07-07T19:46:20.386" v="361" actId="20577"/>
        <pc:sldMkLst>
          <pc:docMk/>
          <pc:sldMk cId="2938260199" sldId="511"/>
        </pc:sldMkLst>
        <pc:spChg chg="mod">
          <ac:chgData name="Marije van Huffelen" userId="3ad0929d-e140-4927-9844-b5d61bf3c7c0" providerId="ADAL" clId="{BB1CB6F1-E678-43BB-AA0D-4DB0E0E6740C}" dt="2022-07-07T19:45:44.830" v="355" actId="27636"/>
          <ac:spMkLst>
            <pc:docMk/>
            <pc:sldMk cId="2938260199" sldId="511"/>
            <ac:spMk id="2" creationId="{00000000-0000-0000-0000-000000000000}"/>
          </ac:spMkLst>
        </pc:spChg>
        <pc:spChg chg="mod">
          <ac:chgData name="Marije van Huffelen" userId="3ad0929d-e140-4927-9844-b5d61bf3c7c0" providerId="ADAL" clId="{BB1CB6F1-E678-43BB-AA0D-4DB0E0E6740C}" dt="2022-07-07T19:46:20.386" v="361" actId="20577"/>
          <ac:spMkLst>
            <pc:docMk/>
            <pc:sldMk cId="2938260199" sldId="511"/>
            <ac:spMk id="5" creationId="{00000000-0000-0000-0000-000000000000}"/>
          </ac:spMkLst>
        </pc:spChg>
      </pc:sldChg>
      <pc:sldChg chg="add del">
        <pc:chgData name="Marije van Huffelen" userId="3ad0929d-e140-4927-9844-b5d61bf3c7c0" providerId="ADAL" clId="{BB1CB6F1-E678-43BB-AA0D-4DB0E0E6740C}" dt="2022-07-07T19:54:18.515" v="363"/>
        <pc:sldMkLst>
          <pc:docMk/>
          <pc:sldMk cId="1589229276" sldId="512"/>
        </pc:sldMkLst>
      </pc:sldChg>
      <pc:sldChg chg="add">
        <pc:chgData name="Marije van Huffelen" userId="3ad0929d-e140-4927-9844-b5d61bf3c7c0" providerId="ADAL" clId="{BB1CB6F1-E678-43BB-AA0D-4DB0E0E6740C}" dt="2022-07-07T19:54:21.948" v="364"/>
        <pc:sldMkLst>
          <pc:docMk/>
          <pc:sldMk cId="3275981638" sldId="512"/>
        </pc:sldMkLst>
      </pc:sldChg>
      <pc:sldMasterChg chg="del delSldLayout">
        <pc:chgData name="Marije van Huffelen" userId="3ad0929d-e140-4927-9844-b5d61bf3c7c0" providerId="ADAL" clId="{BB1CB6F1-E678-43BB-AA0D-4DB0E0E6740C}" dt="2022-07-07T19:26:11.942" v="37" actId="2696"/>
        <pc:sldMasterMkLst>
          <pc:docMk/>
          <pc:sldMasterMk cId="3647606833" sldId="2147483741"/>
        </pc:sldMasterMkLst>
        <pc:sldLayoutChg chg="del">
          <pc:chgData name="Marije van Huffelen" userId="3ad0929d-e140-4927-9844-b5d61bf3c7c0" providerId="ADAL" clId="{BB1CB6F1-E678-43BB-AA0D-4DB0E0E6740C}" dt="2022-07-07T19:26:11.907" v="26" actId="2696"/>
          <pc:sldLayoutMkLst>
            <pc:docMk/>
            <pc:sldMasterMk cId="3647606833" sldId="2147483741"/>
            <pc:sldLayoutMk cId="2950363303" sldId="2147483742"/>
          </pc:sldLayoutMkLst>
        </pc:sldLayoutChg>
        <pc:sldLayoutChg chg="del">
          <pc:chgData name="Marije van Huffelen" userId="3ad0929d-e140-4927-9844-b5d61bf3c7c0" providerId="ADAL" clId="{BB1CB6F1-E678-43BB-AA0D-4DB0E0E6740C}" dt="2022-07-07T19:26:11.911" v="27" actId="2696"/>
          <pc:sldLayoutMkLst>
            <pc:docMk/>
            <pc:sldMasterMk cId="3647606833" sldId="2147483741"/>
            <pc:sldLayoutMk cId="1299726388" sldId="2147483743"/>
          </pc:sldLayoutMkLst>
        </pc:sldLayoutChg>
        <pc:sldLayoutChg chg="del">
          <pc:chgData name="Marije van Huffelen" userId="3ad0929d-e140-4927-9844-b5d61bf3c7c0" providerId="ADAL" clId="{BB1CB6F1-E678-43BB-AA0D-4DB0E0E6740C}" dt="2022-07-07T19:26:11.911" v="28" actId="2696"/>
          <pc:sldLayoutMkLst>
            <pc:docMk/>
            <pc:sldMasterMk cId="3647606833" sldId="2147483741"/>
            <pc:sldLayoutMk cId="2079686965" sldId="2147483744"/>
          </pc:sldLayoutMkLst>
        </pc:sldLayoutChg>
        <pc:sldLayoutChg chg="del">
          <pc:chgData name="Marije van Huffelen" userId="3ad0929d-e140-4927-9844-b5d61bf3c7c0" providerId="ADAL" clId="{BB1CB6F1-E678-43BB-AA0D-4DB0E0E6740C}" dt="2022-07-07T19:26:11.911" v="29" actId="2696"/>
          <pc:sldLayoutMkLst>
            <pc:docMk/>
            <pc:sldMasterMk cId="3647606833" sldId="2147483741"/>
            <pc:sldLayoutMk cId="3550670613" sldId="2147483745"/>
          </pc:sldLayoutMkLst>
        </pc:sldLayoutChg>
        <pc:sldLayoutChg chg="del">
          <pc:chgData name="Marije van Huffelen" userId="3ad0929d-e140-4927-9844-b5d61bf3c7c0" providerId="ADAL" clId="{BB1CB6F1-E678-43BB-AA0D-4DB0E0E6740C}" dt="2022-07-07T19:26:11.911" v="30" actId="2696"/>
          <pc:sldLayoutMkLst>
            <pc:docMk/>
            <pc:sldMasterMk cId="3647606833" sldId="2147483741"/>
            <pc:sldLayoutMk cId="2405833682" sldId="2147483746"/>
          </pc:sldLayoutMkLst>
        </pc:sldLayoutChg>
        <pc:sldLayoutChg chg="del">
          <pc:chgData name="Marije van Huffelen" userId="3ad0929d-e140-4927-9844-b5d61bf3c7c0" providerId="ADAL" clId="{BB1CB6F1-E678-43BB-AA0D-4DB0E0E6740C}" dt="2022-07-07T19:26:11.926" v="31" actId="2696"/>
          <pc:sldLayoutMkLst>
            <pc:docMk/>
            <pc:sldMasterMk cId="3647606833" sldId="2147483741"/>
            <pc:sldLayoutMk cId="3123287722" sldId="2147483747"/>
          </pc:sldLayoutMkLst>
        </pc:sldLayoutChg>
        <pc:sldLayoutChg chg="del">
          <pc:chgData name="Marije van Huffelen" userId="3ad0929d-e140-4927-9844-b5d61bf3c7c0" providerId="ADAL" clId="{BB1CB6F1-E678-43BB-AA0D-4DB0E0E6740C}" dt="2022-07-07T19:26:11.926" v="32" actId="2696"/>
          <pc:sldLayoutMkLst>
            <pc:docMk/>
            <pc:sldMasterMk cId="3647606833" sldId="2147483741"/>
            <pc:sldLayoutMk cId="2598986007" sldId="2147483748"/>
          </pc:sldLayoutMkLst>
        </pc:sldLayoutChg>
        <pc:sldLayoutChg chg="del">
          <pc:chgData name="Marije van Huffelen" userId="3ad0929d-e140-4927-9844-b5d61bf3c7c0" providerId="ADAL" clId="{BB1CB6F1-E678-43BB-AA0D-4DB0E0E6740C}" dt="2022-07-07T19:26:11.926" v="33" actId="2696"/>
          <pc:sldLayoutMkLst>
            <pc:docMk/>
            <pc:sldMasterMk cId="3647606833" sldId="2147483741"/>
            <pc:sldLayoutMk cId="3131765026" sldId="2147483749"/>
          </pc:sldLayoutMkLst>
        </pc:sldLayoutChg>
        <pc:sldLayoutChg chg="del">
          <pc:chgData name="Marije van Huffelen" userId="3ad0929d-e140-4927-9844-b5d61bf3c7c0" providerId="ADAL" clId="{BB1CB6F1-E678-43BB-AA0D-4DB0E0E6740C}" dt="2022-07-07T19:26:11.942" v="34" actId="2696"/>
          <pc:sldLayoutMkLst>
            <pc:docMk/>
            <pc:sldMasterMk cId="3647606833" sldId="2147483741"/>
            <pc:sldLayoutMk cId="1966250543" sldId="2147483750"/>
          </pc:sldLayoutMkLst>
        </pc:sldLayoutChg>
        <pc:sldLayoutChg chg="del">
          <pc:chgData name="Marije van Huffelen" userId="3ad0929d-e140-4927-9844-b5d61bf3c7c0" providerId="ADAL" clId="{BB1CB6F1-E678-43BB-AA0D-4DB0E0E6740C}" dt="2022-07-07T19:26:11.942" v="35" actId="2696"/>
          <pc:sldLayoutMkLst>
            <pc:docMk/>
            <pc:sldMasterMk cId="3647606833" sldId="2147483741"/>
            <pc:sldLayoutMk cId="122277257" sldId="2147483751"/>
          </pc:sldLayoutMkLst>
        </pc:sldLayoutChg>
        <pc:sldLayoutChg chg="del">
          <pc:chgData name="Marije van Huffelen" userId="3ad0929d-e140-4927-9844-b5d61bf3c7c0" providerId="ADAL" clId="{BB1CB6F1-E678-43BB-AA0D-4DB0E0E6740C}" dt="2022-07-07T19:26:11.942" v="36" actId="2696"/>
          <pc:sldLayoutMkLst>
            <pc:docMk/>
            <pc:sldMasterMk cId="3647606833" sldId="2147483741"/>
            <pc:sldLayoutMk cId="2145542672" sldId="2147483752"/>
          </pc:sldLayoutMkLst>
        </pc:sldLayoutChg>
      </pc:sldMasterChg>
      <pc:sldMasterChg chg="modSldLayout">
        <pc:chgData name="Marije van Huffelen" userId="3ad0929d-e140-4927-9844-b5d61bf3c7c0" providerId="ADAL" clId="{BB1CB6F1-E678-43BB-AA0D-4DB0E0E6740C}" dt="2022-07-07T19:26:17.584" v="50"/>
        <pc:sldMasterMkLst>
          <pc:docMk/>
          <pc:sldMasterMk cId="3302645743" sldId="2147483753"/>
        </pc:sldMasterMkLst>
        <pc:sldLayoutChg chg="delSp">
          <pc:chgData name="Marije van Huffelen" userId="3ad0929d-e140-4927-9844-b5d61bf3c7c0" providerId="ADAL" clId="{BB1CB6F1-E678-43BB-AA0D-4DB0E0E6740C}" dt="2022-07-07T19:26:17.584" v="50"/>
          <pc:sldLayoutMkLst>
            <pc:docMk/>
            <pc:sldMasterMk cId="3302645743" sldId="2147483753"/>
            <pc:sldLayoutMk cId="3801702137" sldId="2147483790"/>
          </pc:sldLayoutMkLst>
          <pc:picChg chg="del">
            <ac:chgData name="Marije van Huffelen" userId="3ad0929d-e140-4927-9844-b5d61bf3c7c0" providerId="ADAL" clId="{BB1CB6F1-E678-43BB-AA0D-4DB0E0E6740C}" dt="2022-07-07T19:26:17.584" v="50"/>
            <ac:picMkLst>
              <pc:docMk/>
              <pc:sldMasterMk cId="3302645743" sldId="2147483753"/>
              <pc:sldLayoutMk cId="3801702137" sldId="2147483790"/>
              <ac:picMk id="9" creationId="{00000000-0000-0000-0000-000000000000}"/>
            </ac:picMkLst>
          </pc:picChg>
        </pc:sldLayoutChg>
      </pc:sldMasterChg>
      <pc:sldMasterChg chg="del delSldLayout">
        <pc:chgData name="Marije van Huffelen" userId="3ad0929d-e140-4927-9844-b5d61bf3c7c0" providerId="ADAL" clId="{BB1CB6F1-E678-43BB-AA0D-4DB0E0E6740C}" dt="2022-07-07T19:26:14.582" v="49" actId="2696"/>
        <pc:sldMasterMkLst>
          <pc:docMk/>
          <pc:sldMasterMk cId="390169041" sldId="2147483755"/>
        </pc:sldMasterMkLst>
        <pc:sldLayoutChg chg="del">
          <pc:chgData name="Marije van Huffelen" userId="3ad0929d-e140-4927-9844-b5d61bf3c7c0" providerId="ADAL" clId="{BB1CB6F1-E678-43BB-AA0D-4DB0E0E6740C}" dt="2022-07-07T19:26:14.544" v="38" actId="2696"/>
          <pc:sldLayoutMkLst>
            <pc:docMk/>
            <pc:sldMasterMk cId="390169041" sldId="2147483755"/>
            <pc:sldLayoutMk cId="3676955960" sldId="2147483756"/>
          </pc:sldLayoutMkLst>
        </pc:sldLayoutChg>
        <pc:sldLayoutChg chg="del">
          <pc:chgData name="Marije van Huffelen" userId="3ad0929d-e140-4927-9844-b5d61bf3c7c0" providerId="ADAL" clId="{BB1CB6F1-E678-43BB-AA0D-4DB0E0E6740C}" dt="2022-07-07T19:26:14.560" v="39" actId="2696"/>
          <pc:sldLayoutMkLst>
            <pc:docMk/>
            <pc:sldMasterMk cId="390169041" sldId="2147483755"/>
            <pc:sldLayoutMk cId="3673050492" sldId="2147483757"/>
          </pc:sldLayoutMkLst>
        </pc:sldLayoutChg>
        <pc:sldLayoutChg chg="del">
          <pc:chgData name="Marije van Huffelen" userId="3ad0929d-e140-4927-9844-b5d61bf3c7c0" providerId="ADAL" clId="{BB1CB6F1-E678-43BB-AA0D-4DB0E0E6740C}" dt="2022-07-07T19:26:14.560" v="40" actId="2696"/>
          <pc:sldLayoutMkLst>
            <pc:docMk/>
            <pc:sldMasterMk cId="390169041" sldId="2147483755"/>
            <pc:sldLayoutMk cId="934972988" sldId="2147483758"/>
          </pc:sldLayoutMkLst>
        </pc:sldLayoutChg>
        <pc:sldLayoutChg chg="del">
          <pc:chgData name="Marije van Huffelen" userId="3ad0929d-e140-4927-9844-b5d61bf3c7c0" providerId="ADAL" clId="{BB1CB6F1-E678-43BB-AA0D-4DB0E0E6740C}" dt="2022-07-07T19:26:14.560" v="41" actId="2696"/>
          <pc:sldLayoutMkLst>
            <pc:docMk/>
            <pc:sldMasterMk cId="390169041" sldId="2147483755"/>
            <pc:sldLayoutMk cId="1820750355" sldId="2147483759"/>
          </pc:sldLayoutMkLst>
        </pc:sldLayoutChg>
        <pc:sldLayoutChg chg="del">
          <pc:chgData name="Marije van Huffelen" userId="3ad0929d-e140-4927-9844-b5d61bf3c7c0" providerId="ADAL" clId="{BB1CB6F1-E678-43BB-AA0D-4DB0E0E6740C}" dt="2022-07-07T19:26:14.560" v="42" actId="2696"/>
          <pc:sldLayoutMkLst>
            <pc:docMk/>
            <pc:sldMasterMk cId="390169041" sldId="2147483755"/>
            <pc:sldLayoutMk cId="2200681570" sldId="2147483760"/>
          </pc:sldLayoutMkLst>
        </pc:sldLayoutChg>
        <pc:sldLayoutChg chg="del">
          <pc:chgData name="Marije van Huffelen" userId="3ad0929d-e140-4927-9844-b5d61bf3c7c0" providerId="ADAL" clId="{BB1CB6F1-E678-43BB-AA0D-4DB0E0E6740C}" dt="2022-07-07T19:26:14.560" v="43" actId="2696"/>
          <pc:sldLayoutMkLst>
            <pc:docMk/>
            <pc:sldMasterMk cId="390169041" sldId="2147483755"/>
            <pc:sldLayoutMk cId="2860090852" sldId="2147483761"/>
          </pc:sldLayoutMkLst>
        </pc:sldLayoutChg>
        <pc:sldLayoutChg chg="del">
          <pc:chgData name="Marije van Huffelen" userId="3ad0929d-e140-4927-9844-b5d61bf3c7c0" providerId="ADAL" clId="{BB1CB6F1-E678-43BB-AA0D-4DB0E0E6740C}" dt="2022-07-07T19:26:14.560" v="44" actId="2696"/>
          <pc:sldLayoutMkLst>
            <pc:docMk/>
            <pc:sldMasterMk cId="390169041" sldId="2147483755"/>
            <pc:sldLayoutMk cId="1392756079" sldId="2147483762"/>
          </pc:sldLayoutMkLst>
        </pc:sldLayoutChg>
        <pc:sldLayoutChg chg="del">
          <pc:chgData name="Marije van Huffelen" userId="3ad0929d-e140-4927-9844-b5d61bf3c7c0" providerId="ADAL" clId="{BB1CB6F1-E678-43BB-AA0D-4DB0E0E6740C}" dt="2022-07-07T19:26:14.575" v="45" actId="2696"/>
          <pc:sldLayoutMkLst>
            <pc:docMk/>
            <pc:sldMasterMk cId="390169041" sldId="2147483755"/>
            <pc:sldLayoutMk cId="607254526" sldId="2147483763"/>
          </pc:sldLayoutMkLst>
        </pc:sldLayoutChg>
        <pc:sldLayoutChg chg="del">
          <pc:chgData name="Marije van Huffelen" userId="3ad0929d-e140-4927-9844-b5d61bf3c7c0" providerId="ADAL" clId="{BB1CB6F1-E678-43BB-AA0D-4DB0E0E6740C}" dt="2022-07-07T19:26:14.582" v="46" actId="2696"/>
          <pc:sldLayoutMkLst>
            <pc:docMk/>
            <pc:sldMasterMk cId="390169041" sldId="2147483755"/>
            <pc:sldLayoutMk cId="552072110" sldId="2147483764"/>
          </pc:sldLayoutMkLst>
        </pc:sldLayoutChg>
        <pc:sldLayoutChg chg="del">
          <pc:chgData name="Marije van Huffelen" userId="3ad0929d-e140-4927-9844-b5d61bf3c7c0" providerId="ADAL" clId="{BB1CB6F1-E678-43BB-AA0D-4DB0E0E6740C}" dt="2022-07-07T19:26:14.582" v="47" actId="2696"/>
          <pc:sldLayoutMkLst>
            <pc:docMk/>
            <pc:sldMasterMk cId="390169041" sldId="2147483755"/>
            <pc:sldLayoutMk cId="945234360" sldId="2147483765"/>
          </pc:sldLayoutMkLst>
        </pc:sldLayoutChg>
        <pc:sldLayoutChg chg="del">
          <pc:chgData name="Marije van Huffelen" userId="3ad0929d-e140-4927-9844-b5d61bf3c7c0" providerId="ADAL" clId="{BB1CB6F1-E678-43BB-AA0D-4DB0E0E6740C}" dt="2022-07-07T19:26:14.582" v="48" actId="2696"/>
          <pc:sldLayoutMkLst>
            <pc:docMk/>
            <pc:sldMasterMk cId="390169041" sldId="2147483755"/>
            <pc:sldLayoutMk cId="966022040" sldId="2147483766"/>
          </pc:sldLayoutMkLst>
        </pc:sldLayoutChg>
      </pc:sldMasterChg>
      <pc:sldMasterChg chg="modSp">
        <pc:chgData name="Marije van Huffelen" userId="3ad0929d-e140-4927-9844-b5d61bf3c7c0" providerId="ADAL" clId="{BB1CB6F1-E678-43BB-AA0D-4DB0E0E6740C}" dt="2022-07-07T19:26:48.002" v="90" actId="403"/>
        <pc:sldMasterMkLst>
          <pc:docMk/>
          <pc:sldMasterMk cId="1257750085" sldId="2147483802"/>
        </pc:sldMasterMkLst>
        <pc:spChg chg="mod">
          <ac:chgData name="Marije van Huffelen" userId="3ad0929d-e140-4927-9844-b5d61bf3c7c0" providerId="ADAL" clId="{BB1CB6F1-E678-43BB-AA0D-4DB0E0E6740C}" dt="2022-07-07T19:26:48.002" v="90" actId="403"/>
          <ac:spMkLst>
            <pc:docMk/>
            <pc:sldMasterMk cId="1257750085" sldId="2147483802"/>
            <ac:spMk id="2" creationId="{00000000-0000-0000-0000-000000000000}"/>
          </ac:spMkLst>
        </pc:spChg>
      </pc:sldMasterChg>
    </pc:docChg>
  </pc:docChgLst>
  <pc:docChgLst>
    <pc:chgData name="Els Verbeelen" userId="S::els.verbeelen@cavaria.be::c6e6fa81-26b4-40ed-931c-ed4df40a6a2c" providerId="AD" clId="Web-{9A2DE22D-6713-EAA8-026C-1878BC54448D}"/>
    <pc:docChg chg="modSld">
      <pc:chgData name="Els Verbeelen" userId="S::els.verbeelen@cavaria.be::c6e6fa81-26b4-40ed-931c-ed4df40a6a2c" providerId="AD" clId="Web-{9A2DE22D-6713-EAA8-026C-1878BC54448D}" dt="2022-07-14T14:10:14.266" v="13" actId="20577"/>
      <pc:docMkLst>
        <pc:docMk/>
      </pc:docMkLst>
      <pc:sldChg chg="modSp">
        <pc:chgData name="Els Verbeelen" userId="S::els.verbeelen@cavaria.be::c6e6fa81-26b4-40ed-931c-ed4df40a6a2c" providerId="AD" clId="Web-{9A2DE22D-6713-EAA8-026C-1878BC54448D}" dt="2022-07-14T14:09:59.437" v="6" actId="20577"/>
        <pc:sldMkLst>
          <pc:docMk/>
          <pc:sldMk cId="541100194" sldId="329"/>
        </pc:sldMkLst>
        <pc:spChg chg="mod">
          <ac:chgData name="Els Verbeelen" userId="S::els.verbeelen@cavaria.be::c6e6fa81-26b4-40ed-931c-ed4df40a6a2c" providerId="AD" clId="Web-{9A2DE22D-6713-EAA8-026C-1878BC54448D}" dt="2022-07-14T14:09:59.437" v="6" actId="20577"/>
          <ac:spMkLst>
            <pc:docMk/>
            <pc:sldMk cId="541100194" sldId="329"/>
            <ac:spMk id="5" creationId="{00000000-0000-0000-0000-000000000000}"/>
          </ac:spMkLst>
        </pc:spChg>
      </pc:sldChg>
      <pc:sldChg chg="modSp">
        <pc:chgData name="Els Verbeelen" userId="S::els.verbeelen@cavaria.be::c6e6fa81-26b4-40ed-931c-ed4df40a6a2c" providerId="AD" clId="Web-{9A2DE22D-6713-EAA8-026C-1878BC54448D}" dt="2022-07-14T14:10:14.266" v="13" actId="20577"/>
        <pc:sldMkLst>
          <pc:docMk/>
          <pc:sldMk cId="2426832835" sldId="330"/>
        </pc:sldMkLst>
        <pc:spChg chg="mod">
          <ac:chgData name="Els Verbeelen" userId="S::els.verbeelen@cavaria.be::c6e6fa81-26b4-40ed-931c-ed4df40a6a2c" providerId="AD" clId="Web-{9A2DE22D-6713-EAA8-026C-1878BC54448D}" dt="2022-07-14T14:10:14.266" v="13" actId="20577"/>
          <ac:spMkLst>
            <pc:docMk/>
            <pc:sldMk cId="2426832835" sldId="330"/>
            <ac:spMk id="6" creationId="{00000000-0000-0000-0000-000000000000}"/>
          </ac:spMkLst>
        </pc:spChg>
      </pc:sldChg>
      <pc:sldChg chg="addCm">
        <pc:chgData name="Els Verbeelen" userId="S::els.verbeelen@cavaria.be::c6e6fa81-26b4-40ed-931c-ed4df40a6a2c" providerId="AD" clId="Web-{9A2DE22D-6713-EAA8-026C-1878BC54448D}" dt="2022-07-14T13:46:06.349" v="0"/>
        <pc:sldMkLst>
          <pc:docMk/>
          <pc:sldMk cId="1698234618" sldId="350"/>
        </pc:sldMkLst>
      </pc:sldChg>
    </pc:docChg>
  </pc:docChgLst>
  <pc:docChgLst>
    <pc:chgData name="Els Verbeelen" userId="S::els.verbeelen@cavaria.be::c6e6fa81-26b4-40ed-931c-ed4df40a6a2c" providerId="AD" clId="Web-{5FD6E3AF-011F-351D-7630-49FC3968504B}"/>
    <pc:docChg chg="mod modSld">
      <pc:chgData name="Els Verbeelen" userId="S::els.verbeelen@cavaria.be::c6e6fa81-26b4-40ed-931c-ed4df40a6a2c" providerId="AD" clId="Web-{5FD6E3AF-011F-351D-7630-49FC3968504B}" dt="2022-07-13T12:54:06.362" v="328"/>
      <pc:docMkLst>
        <pc:docMk/>
      </pc:docMkLst>
      <pc:sldChg chg="modSp">
        <pc:chgData name="Els Verbeelen" userId="S::els.verbeelen@cavaria.be::c6e6fa81-26b4-40ed-931c-ed4df40a6a2c" providerId="AD" clId="Web-{5FD6E3AF-011F-351D-7630-49FC3968504B}" dt="2022-07-13T12:15:29.487" v="171" actId="20577"/>
        <pc:sldMkLst>
          <pc:docMk/>
          <pc:sldMk cId="1831025704" sldId="307"/>
        </pc:sldMkLst>
        <pc:spChg chg="mod">
          <ac:chgData name="Els Verbeelen" userId="S::els.verbeelen@cavaria.be::c6e6fa81-26b4-40ed-931c-ed4df40a6a2c" providerId="AD" clId="Web-{5FD6E3AF-011F-351D-7630-49FC3968504B}" dt="2022-07-13T12:15:29.487" v="171" actId="20577"/>
          <ac:spMkLst>
            <pc:docMk/>
            <pc:sldMk cId="1831025704" sldId="307"/>
            <ac:spMk id="5" creationId="{00000000-0000-0000-0000-000000000000}"/>
          </ac:spMkLst>
        </pc:spChg>
      </pc:sldChg>
      <pc:sldChg chg="modNotes">
        <pc:chgData name="Els Verbeelen" userId="S::els.verbeelen@cavaria.be::c6e6fa81-26b4-40ed-931c-ed4df40a6a2c" providerId="AD" clId="Web-{5FD6E3AF-011F-351D-7630-49FC3968504B}" dt="2022-07-13T12:23:11.034" v="218"/>
        <pc:sldMkLst>
          <pc:docMk/>
          <pc:sldMk cId="1212829337" sldId="317"/>
        </pc:sldMkLst>
      </pc:sldChg>
      <pc:sldChg chg="modNotes">
        <pc:chgData name="Els Verbeelen" userId="S::els.verbeelen@cavaria.be::c6e6fa81-26b4-40ed-931c-ed4df40a6a2c" providerId="AD" clId="Web-{5FD6E3AF-011F-351D-7630-49FC3968504B}" dt="2022-07-13T12:34:14.463" v="281"/>
        <pc:sldMkLst>
          <pc:docMk/>
          <pc:sldMk cId="2262086503" sldId="321"/>
        </pc:sldMkLst>
      </pc:sldChg>
      <pc:sldChg chg="addCm">
        <pc:chgData name="Els Verbeelen" userId="S::els.verbeelen@cavaria.be::c6e6fa81-26b4-40ed-931c-ed4df40a6a2c" providerId="AD" clId="Web-{5FD6E3AF-011F-351D-7630-49FC3968504B}" dt="2022-07-13T12:34:47.292" v="283"/>
        <pc:sldMkLst>
          <pc:docMk/>
          <pc:sldMk cId="136300585" sldId="322"/>
        </pc:sldMkLst>
      </pc:sldChg>
      <pc:sldChg chg="modNotes">
        <pc:chgData name="Els Verbeelen" userId="S::els.verbeelen@cavaria.be::c6e6fa81-26b4-40ed-931c-ed4df40a6a2c" providerId="AD" clId="Web-{5FD6E3AF-011F-351D-7630-49FC3968504B}" dt="2022-07-13T12:37:38.438" v="286"/>
        <pc:sldMkLst>
          <pc:docMk/>
          <pc:sldMk cId="1730421355" sldId="324"/>
        </pc:sldMkLst>
      </pc:sldChg>
      <pc:sldChg chg="addCm">
        <pc:chgData name="Els Verbeelen" userId="S::els.verbeelen@cavaria.be::c6e6fa81-26b4-40ed-931c-ed4df40a6a2c" providerId="AD" clId="Web-{5FD6E3AF-011F-351D-7630-49FC3968504B}" dt="2022-07-13T12:38:35.956" v="287"/>
        <pc:sldMkLst>
          <pc:docMk/>
          <pc:sldMk cId="580585193" sldId="325"/>
        </pc:sldMkLst>
      </pc:sldChg>
      <pc:sldChg chg="modNotes">
        <pc:chgData name="Els Verbeelen" userId="S::els.verbeelen@cavaria.be::c6e6fa81-26b4-40ed-931c-ed4df40a6a2c" providerId="AD" clId="Web-{5FD6E3AF-011F-351D-7630-49FC3968504B}" dt="2022-07-13T12:47:36.771" v="319"/>
        <pc:sldMkLst>
          <pc:docMk/>
          <pc:sldMk cId="541100194" sldId="329"/>
        </pc:sldMkLst>
      </pc:sldChg>
      <pc:sldChg chg="modSp">
        <pc:chgData name="Els Verbeelen" userId="S::els.verbeelen@cavaria.be::c6e6fa81-26b4-40ed-931c-ed4df40a6a2c" providerId="AD" clId="Web-{5FD6E3AF-011F-351D-7630-49FC3968504B}" dt="2022-07-13T12:47:48.084" v="326" actId="20577"/>
        <pc:sldMkLst>
          <pc:docMk/>
          <pc:sldMk cId="2426832835" sldId="330"/>
        </pc:sldMkLst>
        <pc:spChg chg="mod">
          <ac:chgData name="Els Verbeelen" userId="S::els.verbeelen@cavaria.be::c6e6fa81-26b4-40ed-931c-ed4df40a6a2c" providerId="AD" clId="Web-{5FD6E3AF-011F-351D-7630-49FC3968504B}" dt="2022-07-13T12:47:48.084" v="326" actId="20577"/>
          <ac:spMkLst>
            <pc:docMk/>
            <pc:sldMk cId="2426832835" sldId="330"/>
            <ac:spMk id="5" creationId="{00000000-0000-0000-0000-000000000000}"/>
          </ac:spMkLst>
        </pc:spChg>
      </pc:sldChg>
      <pc:sldChg chg="addCm delCm">
        <pc:chgData name="Els Verbeelen" userId="S::els.verbeelen@cavaria.be::c6e6fa81-26b4-40ed-931c-ed4df40a6a2c" providerId="AD" clId="Web-{5FD6E3AF-011F-351D-7630-49FC3968504B}" dt="2022-07-13T12:54:06.362" v="328"/>
        <pc:sldMkLst>
          <pc:docMk/>
          <pc:sldMk cId="1594546719" sldId="331"/>
        </pc:sldMkLst>
      </pc:sldChg>
      <pc:sldChg chg="modSp">
        <pc:chgData name="Els Verbeelen" userId="S::els.verbeelen@cavaria.be::c6e6fa81-26b4-40ed-931c-ed4df40a6a2c" providerId="AD" clId="Web-{5FD6E3AF-011F-351D-7630-49FC3968504B}" dt="2022-07-13T11:51:55.377" v="4" actId="20577"/>
        <pc:sldMkLst>
          <pc:docMk/>
          <pc:sldMk cId="4259378847" sldId="349"/>
        </pc:sldMkLst>
        <pc:spChg chg="mod">
          <ac:chgData name="Els Verbeelen" userId="S::els.verbeelen@cavaria.be::c6e6fa81-26b4-40ed-931c-ed4df40a6a2c" providerId="AD" clId="Web-{5FD6E3AF-011F-351D-7630-49FC3968504B}" dt="2022-07-13T11:51:55.377" v="4" actId="20577"/>
          <ac:spMkLst>
            <pc:docMk/>
            <pc:sldMk cId="4259378847" sldId="349"/>
            <ac:spMk id="5" creationId="{00000000-0000-0000-0000-000000000000}"/>
          </ac:spMkLst>
        </pc:spChg>
      </pc:sldChg>
      <pc:sldChg chg="modNotes">
        <pc:chgData name="Els Verbeelen" userId="S::els.verbeelen@cavaria.be::c6e6fa81-26b4-40ed-931c-ed4df40a6a2c" providerId="AD" clId="Web-{5FD6E3AF-011F-351D-7630-49FC3968504B}" dt="2022-07-13T12:09:45.366" v="130"/>
        <pc:sldMkLst>
          <pc:docMk/>
          <pc:sldMk cId="1698234618" sldId="350"/>
        </pc:sldMkLst>
      </pc:sldChg>
      <pc:sldChg chg="modSp">
        <pc:chgData name="Els Verbeelen" userId="S::els.verbeelen@cavaria.be::c6e6fa81-26b4-40ed-931c-ed4df40a6a2c" providerId="AD" clId="Web-{5FD6E3AF-011F-351D-7630-49FC3968504B}" dt="2022-07-13T12:17:10.022" v="187" actId="20577"/>
        <pc:sldMkLst>
          <pc:docMk/>
          <pc:sldMk cId="3283727932" sldId="351"/>
        </pc:sldMkLst>
        <pc:spChg chg="mod">
          <ac:chgData name="Els Verbeelen" userId="S::els.verbeelen@cavaria.be::c6e6fa81-26b4-40ed-931c-ed4df40a6a2c" providerId="AD" clId="Web-{5FD6E3AF-011F-351D-7630-49FC3968504B}" dt="2022-07-13T12:17:10.022" v="187" actId="20577"/>
          <ac:spMkLst>
            <pc:docMk/>
            <pc:sldMk cId="3283727932" sldId="351"/>
            <ac:spMk id="2" creationId="{00000000-0000-0000-0000-000000000000}"/>
          </ac:spMkLst>
        </pc:spChg>
      </pc:sldChg>
      <pc:sldChg chg="modSp">
        <pc:chgData name="Els Verbeelen" userId="S::els.verbeelen@cavaria.be::c6e6fa81-26b4-40ed-931c-ed4df40a6a2c" providerId="AD" clId="Web-{5FD6E3AF-011F-351D-7630-49FC3968504B}" dt="2022-07-13T12:11:08.650" v="145" actId="20577"/>
        <pc:sldMkLst>
          <pc:docMk/>
          <pc:sldMk cId="1381581867" sldId="372"/>
        </pc:sldMkLst>
        <pc:spChg chg="mod">
          <ac:chgData name="Els Verbeelen" userId="S::els.verbeelen@cavaria.be::c6e6fa81-26b4-40ed-931c-ed4df40a6a2c" providerId="AD" clId="Web-{5FD6E3AF-011F-351D-7630-49FC3968504B}" dt="2022-07-13T12:11:08.650" v="145" actId="20577"/>
          <ac:spMkLst>
            <pc:docMk/>
            <pc:sldMk cId="1381581867" sldId="372"/>
            <ac:spMk id="9" creationId="{00000000-0000-0000-0000-000000000000}"/>
          </ac:spMkLst>
        </pc:spChg>
      </pc:sldChg>
      <pc:sldChg chg="addCm">
        <pc:chgData name="Els Verbeelen" userId="S::els.verbeelen@cavaria.be::c6e6fa81-26b4-40ed-931c-ed4df40a6a2c" providerId="AD" clId="Web-{5FD6E3AF-011F-351D-7630-49FC3968504B}" dt="2022-07-13T12:40:17.709" v="288"/>
        <pc:sldMkLst>
          <pc:docMk/>
          <pc:sldMk cId="2938260199" sldId="511"/>
        </pc:sldMkLst>
      </pc:sldChg>
      <pc:sldChg chg="modSp">
        <pc:chgData name="Els Verbeelen" userId="S::els.verbeelen@cavaria.be::c6e6fa81-26b4-40ed-931c-ed4df40a6a2c" providerId="AD" clId="Web-{5FD6E3AF-011F-351D-7630-49FC3968504B}" dt="2022-07-13T11:37:48.911" v="1" actId="14100"/>
        <pc:sldMkLst>
          <pc:docMk/>
          <pc:sldMk cId="568010910" sldId="513"/>
        </pc:sldMkLst>
        <pc:picChg chg="mod">
          <ac:chgData name="Els Verbeelen" userId="S::els.verbeelen@cavaria.be::c6e6fa81-26b4-40ed-931c-ed4df40a6a2c" providerId="AD" clId="Web-{5FD6E3AF-011F-351D-7630-49FC3968504B}" dt="2022-07-13T11:37:48.911" v="1" actId="14100"/>
          <ac:picMkLst>
            <pc:docMk/>
            <pc:sldMk cId="568010910" sldId="513"/>
            <ac:picMk id="10" creationId="{04B78BFD-4EF2-5676-F10A-9F4A01680D6E}"/>
          </ac:picMkLst>
        </pc:picChg>
      </pc:sldChg>
    </pc:docChg>
  </pc:docChgLst>
  <pc:docChgLst>
    <pc:chgData name="Marije van Huffelen" userId="3ad0929d-e140-4927-9844-b5d61bf3c7c0" providerId="ADAL" clId="{66438B9D-F879-466F-BE65-04EA06D1FE72}"/>
    <pc:docChg chg="undo custSel addSld delSld modSld">
      <pc:chgData name="Marije van Huffelen" userId="3ad0929d-e140-4927-9844-b5d61bf3c7c0" providerId="ADAL" clId="{66438B9D-F879-466F-BE65-04EA06D1FE72}" dt="2022-08-02T09:03:05.433" v="726" actId="1076"/>
      <pc:docMkLst>
        <pc:docMk/>
      </pc:docMkLst>
      <pc:sldChg chg="modSp mod">
        <pc:chgData name="Marije van Huffelen" userId="3ad0929d-e140-4927-9844-b5d61bf3c7c0" providerId="ADAL" clId="{66438B9D-F879-466F-BE65-04EA06D1FE72}" dt="2022-08-02T08:49:02.071" v="622" actId="20577"/>
        <pc:sldMkLst>
          <pc:docMk/>
          <pc:sldMk cId="1831025704" sldId="307"/>
        </pc:sldMkLst>
        <pc:spChg chg="mod">
          <ac:chgData name="Marije van Huffelen" userId="3ad0929d-e140-4927-9844-b5d61bf3c7c0" providerId="ADAL" clId="{66438B9D-F879-466F-BE65-04EA06D1FE72}" dt="2022-08-02T08:48:42.960" v="615" actId="20577"/>
          <ac:spMkLst>
            <pc:docMk/>
            <pc:sldMk cId="1831025704" sldId="307"/>
            <ac:spMk id="2" creationId="{00000000-0000-0000-0000-000000000000}"/>
          </ac:spMkLst>
        </pc:spChg>
        <pc:spChg chg="mod">
          <ac:chgData name="Marije van Huffelen" userId="3ad0929d-e140-4927-9844-b5d61bf3c7c0" providerId="ADAL" clId="{66438B9D-F879-466F-BE65-04EA06D1FE72}" dt="2022-08-02T08:49:02.071" v="622" actId="20577"/>
          <ac:spMkLst>
            <pc:docMk/>
            <pc:sldMk cId="1831025704" sldId="307"/>
            <ac:spMk id="5" creationId="{00000000-0000-0000-0000-000000000000}"/>
          </ac:spMkLst>
        </pc:spChg>
      </pc:sldChg>
      <pc:sldChg chg="delSp modSp del mod modClrScheme chgLayout">
        <pc:chgData name="Marije van Huffelen" userId="3ad0929d-e140-4927-9844-b5d61bf3c7c0" providerId="ADAL" clId="{66438B9D-F879-466F-BE65-04EA06D1FE72}" dt="2022-08-02T09:02:57.321" v="725" actId="47"/>
        <pc:sldMkLst>
          <pc:docMk/>
          <pc:sldMk cId="235769664" sldId="310"/>
        </pc:sldMkLst>
        <pc:spChg chg="del">
          <ac:chgData name="Marije van Huffelen" userId="3ad0929d-e140-4927-9844-b5d61bf3c7c0" providerId="ADAL" clId="{66438B9D-F879-466F-BE65-04EA06D1FE72}" dt="2022-08-02T09:02:42.326" v="723" actId="700"/>
          <ac:spMkLst>
            <pc:docMk/>
            <pc:sldMk cId="235769664" sldId="310"/>
            <ac:spMk id="3" creationId="{00000000-0000-0000-0000-000000000000}"/>
          </ac:spMkLst>
        </pc:spChg>
        <pc:spChg chg="mod ord">
          <ac:chgData name="Marije van Huffelen" userId="3ad0929d-e140-4927-9844-b5d61bf3c7c0" providerId="ADAL" clId="{66438B9D-F879-466F-BE65-04EA06D1FE72}" dt="2022-08-02T09:02:42.326" v="723" actId="700"/>
          <ac:spMkLst>
            <pc:docMk/>
            <pc:sldMk cId="235769664" sldId="310"/>
            <ac:spMk id="5" creationId="{6DBC70A4-F29A-D627-C3E0-9566B0C66A95}"/>
          </ac:spMkLst>
        </pc:spChg>
      </pc:sldChg>
      <pc:sldChg chg="modSp mod">
        <pc:chgData name="Marije van Huffelen" userId="3ad0929d-e140-4927-9844-b5d61bf3c7c0" providerId="ADAL" clId="{66438B9D-F879-466F-BE65-04EA06D1FE72}" dt="2022-08-02T08:49:32.926" v="627" actId="20577"/>
        <pc:sldMkLst>
          <pc:docMk/>
          <pc:sldMk cId="2032087347" sldId="314"/>
        </pc:sldMkLst>
        <pc:spChg chg="mod">
          <ac:chgData name="Marije van Huffelen" userId="3ad0929d-e140-4927-9844-b5d61bf3c7c0" providerId="ADAL" clId="{66438B9D-F879-466F-BE65-04EA06D1FE72}" dt="2022-08-02T08:49:32.926" v="627" actId="20577"/>
          <ac:spMkLst>
            <pc:docMk/>
            <pc:sldMk cId="2032087347" sldId="314"/>
            <ac:spMk id="5" creationId="{00000000-0000-0000-0000-000000000000}"/>
          </ac:spMkLst>
        </pc:spChg>
      </pc:sldChg>
      <pc:sldChg chg="modSp mod">
        <pc:chgData name="Marije van Huffelen" userId="3ad0929d-e140-4927-9844-b5d61bf3c7c0" providerId="ADAL" clId="{66438B9D-F879-466F-BE65-04EA06D1FE72}" dt="2022-08-02T08:49:57.497" v="634" actId="207"/>
        <pc:sldMkLst>
          <pc:docMk/>
          <pc:sldMk cId="1883044776" sldId="315"/>
        </pc:sldMkLst>
        <pc:spChg chg="mod">
          <ac:chgData name="Marije van Huffelen" userId="3ad0929d-e140-4927-9844-b5d61bf3c7c0" providerId="ADAL" clId="{66438B9D-F879-466F-BE65-04EA06D1FE72}" dt="2022-08-02T08:49:57.497" v="634" actId="207"/>
          <ac:spMkLst>
            <pc:docMk/>
            <pc:sldMk cId="1883044776" sldId="315"/>
            <ac:spMk id="4" creationId="{00000000-0000-0000-0000-000000000000}"/>
          </ac:spMkLst>
        </pc:spChg>
        <pc:spChg chg="mod">
          <ac:chgData name="Marije van Huffelen" userId="3ad0929d-e140-4927-9844-b5d61bf3c7c0" providerId="ADAL" clId="{66438B9D-F879-466F-BE65-04EA06D1FE72}" dt="2022-08-02T08:49:48.662" v="632" actId="5793"/>
          <ac:spMkLst>
            <pc:docMk/>
            <pc:sldMk cId="1883044776" sldId="315"/>
            <ac:spMk id="5" creationId="{00000000-0000-0000-0000-000000000000}"/>
          </ac:spMkLst>
        </pc:spChg>
      </pc:sldChg>
      <pc:sldChg chg="modSp mod">
        <pc:chgData name="Marije van Huffelen" userId="3ad0929d-e140-4927-9844-b5d61bf3c7c0" providerId="ADAL" clId="{66438B9D-F879-466F-BE65-04EA06D1FE72}" dt="2022-08-02T08:50:35.300" v="650" actId="1076"/>
        <pc:sldMkLst>
          <pc:docMk/>
          <pc:sldMk cId="1040863317" sldId="316"/>
        </pc:sldMkLst>
        <pc:spChg chg="mod">
          <ac:chgData name="Marije van Huffelen" userId="3ad0929d-e140-4927-9844-b5d61bf3c7c0" providerId="ADAL" clId="{66438B9D-F879-466F-BE65-04EA06D1FE72}" dt="2022-08-02T08:50:14.053" v="637" actId="207"/>
          <ac:spMkLst>
            <pc:docMk/>
            <pc:sldMk cId="1040863317" sldId="316"/>
            <ac:spMk id="4" creationId="{00000000-0000-0000-0000-000000000000}"/>
          </ac:spMkLst>
        </pc:spChg>
        <pc:spChg chg="mod">
          <ac:chgData name="Marije van Huffelen" userId="3ad0929d-e140-4927-9844-b5d61bf3c7c0" providerId="ADAL" clId="{66438B9D-F879-466F-BE65-04EA06D1FE72}" dt="2022-08-02T08:50:35.300" v="650" actId="1076"/>
          <ac:spMkLst>
            <pc:docMk/>
            <pc:sldMk cId="1040863317" sldId="316"/>
            <ac:spMk id="5" creationId="{00000000-0000-0000-0000-000000000000}"/>
          </ac:spMkLst>
        </pc:spChg>
      </pc:sldChg>
      <pc:sldChg chg="modSp mod">
        <pc:chgData name="Marije van Huffelen" userId="3ad0929d-e140-4927-9844-b5d61bf3c7c0" providerId="ADAL" clId="{66438B9D-F879-466F-BE65-04EA06D1FE72}" dt="2022-08-02T08:51:04.916" v="651" actId="207"/>
        <pc:sldMkLst>
          <pc:docMk/>
          <pc:sldMk cId="1212829337" sldId="317"/>
        </pc:sldMkLst>
        <pc:spChg chg="mod">
          <ac:chgData name="Marije van Huffelen" userId="3ad0929d-e140-4927-9844-b5d61bf3c7c0" providerId="ADAL" clId="{66438B9D-F879-466F-BE65-04EA06D1FE72}" dt="2022-08-02T08:51:04.916" v="651" actId="207"/>
          <ac:spMkLst>
            <pc:docMk/>
            <pc:sldMk cId="1212829337" sldId="317"/>
            <ac:spMk id="4" creationId="{00000000-0000-0000-0000-000000000000}"/>
          </ac:spMkLst>
        </pc:spChg>
      </pc:sldChg>
      <pc:sldChg chg="modSp mod">
        <pc:chgData name="Marije van Huffelen" userId="3ad0929d-e140-4927-9844-b5d61bf3c7c0" providerId="ADAL" clId="{66438B9D-F879-466F-BE65-04EA06D1FE72}" dt="2022-08-02T08:52:19.606" v="669" actId="20577"/>
        <pc:sldMkLst>
          <pc:docMk/>
          <pc:sldMk cId="3046269775" sldId="318"/>
        </pc:sldMkLst>
        <pc:spChg chg="mod">
          <ac:chgData name="Marije van Huffelen" userId="3ad0929d-e140-4927-9844-b5d61bf3c7c0" providerId="ADAL" clId="{66438B9D-F879-466F-BE65-04EA06D1FE72}" dt="2022-08-02T08:51:18.660" v="652" actId="207"/>
          <ac:spMkLst>
            <pc:docMk/>
            <pc:sldMk cId="3046269775" sldId="318"/>
            <ac:spMk id="4" creationId="{00000000-0000-0000-0000-000000000000}"/>
          </ac:spMkLst>
        </pc:spChg>
        <pc:spChg chg="mod">
          <ac:chgData name="Marije van Huffelen" userId="3ad0929d-e140-4927-9844-b5d61bf3c7c0" providerId="ADAL" clId="{66438B9D-F879-466F-BE65-04EA06D1FE72}" dt="2022-08-02T08:52:19.606" v="669" actId="20577"/>
          <ac:spMkLst>
            <pc:docMk/>
            <pc:sldMk cId="3046269775" sldId="318"/>
            <ac:spMk id="5" creationId="{00000000-0000-0000-0000-000000000000}"/>
          </ac:spMkLst>
        </pc:spChg>
      </pc:sldChg>
      <pc:sldChg chg="modSp mod delCm">
        <pc:chgData name="Marije van Huffelen" userId="3ad0929d-e140-4927-9844-b5d61bf3c7c0" providerId="ADAL" clId="{66438B9D-F879-466F-BE65-04EA06D1FE72}" dt="2022-08-02T08:56:15.242" v="680" actId="1076"/>
        <pc:sldMkLst>
          <pc:docMk/>
          <pc:sldMk cId="136300585" sldId="322"/>
        </pc:sldMkLst>
        <pc:spChg chg="mod">
          <ac:chgData name="Marije van Huffelen" userId="3ad0929d-e140-4927-9844-b5d61bf3c7c0" providerId="ADAL" clId="{66438B9D-F879-466F-BE65-04EA06D1FE72}" dt="2022-08-02T08:55:48.295" v="679" actId="20577"/>
          <ac:spMkLst>
            <pc:docMk/>
            <pc:sldMk cId="136300585" sldId="322"/>
            <ac:spMk id="2" creationId="{00000000-0000-0000-0000-000000000000}"/>
          </ac:spMkLst>
        </pc:spChg>
        <pc:spChg chg="mod">
          <ac:chgData name="Marije van Huffelen" userId="3ad0929d-e140-4927-9844-b5d61bf3c7c0" providerId="ADAL" clId="{66438B9D-F879-466F-BE65-04EA06D1FE72}" dt="2022-08-02T08:56:15.242" v="680" actId="1076"/>
          <ac:spMkLst>
            <pc:docMk/>
            <pc:sldMk cId="136300585" sldId="322"/>
            <ac:spMk id="3" creationId="{00000000-0000-0000-0000-000000000000}"/>
          </ac:spMkLst>
        </pc:spChg>
      </pc:sldChg>
      <pc:sldChg chg="modSp mod">
        <pc:chgData name="Marije van Huffelen" userId="3ad0929d-e140-4927-9844-b5d61bf3c7c0" providerId="ADAL" clId="{66438B9D-F879-466F-BE65-04EA06D1FE72}" dt="2022-08-02T08:57:00.406" v="682" actId="6549"/>
        <pc:sldMkLst>
          <pc:docMk/>
          <pc:sldMk cId="1730421355" sldId="324"/>
        </pc:sldMkLst>
        <pc:spChg chg="mod">
          <ac:chgData name="Marije van Huffelen" userId="3ad0929d-e140-4927-9844-b5d61bf3c7c0" providerId="ADAL" clId="{66438B9D-F879-466F-BE65-04EA06D1FE72}" dt="2022-08-02T08:57:00.406" v="682" actId="6549"/>
          <ac:spMkLst>
            <pc:docMk/>
            <pc:sldMk cId="1730421355" sldId="324"/>
            <ac:spMk id="5" creationId="{00000000-0000-0000-0000-000000000000}"/>
          </ac:spMkLst>
        </pc:spChg>
      </pc:sldChg>
      <pc:sldChg chg="delCm">
        <pc:chgData name="Marije van Huffelen" userId="3ad0929d-e140-4927-9844-b5d61bf3c7c0" providerId="ADAL" clId="{66438B9D-F879-466F-BE65-04EA06D1FE72}" dt="2022-08-02T08:57:07.899" v="683"/>
        <pc:sldMkLst>
          <pc:docMk/>
          <pc:sldMk cId="580585193" sldId="325"/>
        </pc:sldMkLst>
      </pc:sldChg>
      <pc:sldChg chg="modSp mod">
        <pc:chgData name="Marije van Huffelen" userId="3ad0929d-e140-4927-9844-b5d61bf3c7c0" providerId="ADAL" clId="{66438B9D-F879-466F-BE65-04EA06D1FE72}" dt="2022-08-02T09:00:21.480" v="700" actId="20577"/>
        <pc:sldMkLst>
          <pc:docMk/>
          <pc:sldMk cId="1848503122" sldId="328"/>
        </pc:sldMkLst>
        <pc:spChg chg="mod">
          <ac:chgData name="Marije van Huffelen" userId="3ad0929d-e140-4927-9844-b5d61bf3c7c0" providerId="ADAL" clId="{66438B9D-F879-466F-BE65-04EA06D1FE72}" dt="2022-08-02T09:00:21.480" v="700" actId="20577"/>
          <ac:spMkLst>
            <pc:docMk/>
            <pc:sldMk cId="1848503122" sldId="328"/>
            <ac:spMk id="5" creationId="{00000000-0000-0000-0000-000000000000}"/>
          </ac:spMkLst>
        </pc:spChg>
      </pc:sldChg>
      <pc:sldChg chg="modSp mod">
        <pc:chgData name="Marije van Huffelen" userId="3ad0929d-e140-4927-9844-b5d61bf3c7c0" providerId="ADAL" clId="{66438B9D-F879-466F-BE65-04EA06D1FE72}" dt="2022-08-02T09:01:17.744" v="713" actId="113"/>
        <pc:sldMkLst>
          <pc:docMk/>
          <pc:sldMk cId="541100194" sldId="329"/>
        </pc:sldMkLst>
        <pc:spChg chg="mod">
          <ac:chgData name="Marije van Huffelen" userId="3ad0929d-e140-4927-9844-b5d61bf3c7c0" providerId="ADAL" clId="{66438B9D-F879-466F-BE65-04EA06D1FE72}" dt="2022-08-02T09:01:17.744" v="713" actId="113"/>
          <ac:spMkLst>
            <pc:docMk/>
            <pc:sldMk cId="541100194" sldId="329"/>
            <ac:spMk id="5" creationId="{00000000-0000-0000-0000-000000000000}"/>
          </ac:spMkLst>
        </pc:spChg>
      </pc:sldChg>
      <pc:sldChg chg="modSp mod">
        <pc:chgData name="Marije van Huffelen" userId="3ad0929d-e140-4927-9844-b5d61bf3c7c0" providerId="ADAL" clId="{66438B9D-F879-466F-BE65-04EA06D1FE72}" dt="2022-08-02T09:01:45.642" v="722" actId="1076"/>
        <pc:sldMkLst>
          <pc:docMk/>
          <pc:sldMk cId="2426832835" sldId="330"/>
        </pc:sldMkLst>
        <pc:spChg chg="mod">
          <ac:chgData name="Marije van Huffelen" userId="3ad0929d-e140-4927-9844-b5d61bf3c7c0" providerId="ADAL" clId="{66438B9D-F879-466F-BE65-04EA06D1FE72}" dt="2022-08-02T09:01:42.322" v="721" actId="1076"/>
          <ac:spMkLst>
            <pc:docMk/>
            <pc:sldMk cId="2426832835" sldId="330"/>
            <ac:spMk id="3" creationId="{00000000-0000-0000-0000-000000000000}"/>
          </ac:spMkLst>
        </pc:spChg>
        <pc:spChg chg="mod">
          <ac:chgData name="Marije van Huffelen" userId="3ad0929d-e140-4927-9844-b5d61bf3c7c0" providerId="ADAL" clId="{66438B9D-F879-466F-BE65-04EA06D1FE72}" dt="2022-08-02T09:01:45.642" v="722" actId="1076"/>
          <ac:spMkLst>
            <pc:docMk/>
            <pc:sldMk cId="2426832835" sldId="330"/>
            <ac:spMk id="4" creationId="{00000000-0000-0000-0000-000000000000}"/>
          </ac:spMkLst>
        </pc:spChg>
        <pc:spChg chg="mod">
          <ac:chgData name="Marije van Huffelen" userId="3ad0929d-e140-4927-9844-b5d61bf3c7c0" providerId="ADAL" clId="{66438B9D-F879-466F-BE65-04EA06D1FE72}" dt="2022-08-02T09:01:37.658" v="720" actId="1076"/>
          <ac:spMkLst>
            <pc:docMk/>
            <pc:sldMk cId="2426832835" sldId="330"/>
            <ac:spMk id="6" creationId="{00000000-0000-0000-0000-000000000000}"/>
          </ac:spMkLst>
        </pc:spChg>
      </pc:sldChg>
      <pc:sldChg chg="addSp delSp modSp mod modClrScheme chgLayout">
        <pc:chgData name="Marije van Huffelen" userId="3ad0929d-e140-4927-9844-b5d61bf3c7c0" providerId="ADAL" clId="{66438B9D-F879-466F-BE65-04EA06D1FE72}" dt="2022-08-02T08:37:44.095" v="546" actId="700"/>
        <pc:sldMkLst>
          <pc:docMk/>
          <pc:sldMk cId="3141490737" sldId="342"/>
        </pc:sldMkLst>
        <pc:spChg chg="mod ord">
          <ac:chgData name="Marije van Huffelen" userId="3ad0929d-e140-4927-9844-b5d61bf3c7c0" providerId="ADAL" clId="{66438B9D-F879-466F-BE65-04EA06D1FE72}" dt="2022-08-02T08:37:44.095" v="546" actId="700"/>
          <ac:spMkLst>
            <pc:docMk/>
            <pc:sldMk cId="3141490737" sldId="342"/>
            <ac:spMk id="2" creationId="{00000000-0000-0000-0000-000000000000}"/>
          </ac:spMkLst>
        </pc:spChg>
        <pc:spChg chg="add del">
          <ac:chgData name="Marije van Huffelen" userId="3ad0929d-e140-4927-9844-b5d61bf3c7c0" providerId="ADAL" clId="{66438B9D-F879-466F-BE65-04EA06D1FE72}" dt="2022-08-02T08:37:44.095" v="546" actId="700"/>
          <ac:spMkLst>
            <pc:docMk/>
            <pc:sldMk cId="3141490737" sldId="342"/>
            <ac:spMk id="7" creationId="{709F381F-4164-4F6B-21B8-FF1C2433CE1D}"/>
          </ac:spMkLst>
        </pc:spChg>
        <pc:picChg chg="mod">
          <ac:chgData name="Marije van Huffelen" userId="3ad0929d-e140-4927-9844-b5d61bf3c7c0" providerId="ADAL" clId="{66438B9D-F879-466F-BE65-04EA06D1FE72}" dt="2022-08-02T08:37:18.651" v="542" actId="1076"/>
          <ac:picMkLst>
            <pc:docMk/>
            <pc:sldMk cId="3141490737" sldId="342"/>
            <ac:picMk id="4" creationId="{00000000-0000-0000-0000-000000000000}"/>
          </ac:picMkLst>
        </pc:picChg>
        <pc:picChg chg="mod">
          <ac:chgData name="Marije van Huffelen" userId="3ad0929d-e140-4927-9844-b5d61bf3c7c0" providerId="ADAL" clId="{66438B9D-F879-466F-BE65-04EA06D1FE72}" dt="2022-08-02T08:37:21.636" v="543" actId="1076"/>
          <ac:picMkLst>
            <pc:docMk/>
            <pc:sldMk cId="3141490737" sldId="342"/>
            <ac:picMk id="5" creationId="{00000000-0000-0000-0000-000000000000}"/>
          </ac:picMkLst>
        </pc:picChg>
        <pc:picChg chg="mod">
          <ac:chgData name="Marije van Huffelen" userId="3ad0929d-e140-4927-9844-b5d61bf3c7c0" providerId="ADAL" clId="{66438B9D-F879-466F-BE65-04EA06D1FE72}" dt="2022-08-02T08:37:15.844" v="541" actId="1076"/>
          <ac:picMkLst>
            <pc:docMk/>
            <pc:sldMk cId="3141490737" sldId="342"/>
            <ac:picMk id="6" creationId="{00000000-0000-0000-0000-000000000000}"/>
          </ac:picMkLst>
        </pc:picChg>
      </pc:sldChg>
      <pc:sldChg chg="delSp modSp mod chgLayout">
        <pc:chgData name="Marije van Huffelen" userId="3ad0929d-e140-4927-9844-b5d61bf3c7c0" providerId="ADAL" clId="{66438B9D-F879-466F-BE65-04EA06D1FE72}" dt="2022-08-02T08:37:08.893" v="540" actId="478"/>
        <pc:sldMkLst>
          <pc:docMk/>
          <pc:sldMk cId="3093949959" sldId="346"/>
        </pc:sldMkLst>
        <pc:spChg chg="mod ord">
          <ac:chgData name="Marije van Huffelen" userId="3ad0929d-e140-4927-9844-b5d61bf3c7c0" providerId="ADAL" clId="{66438B9D-F879-466F-BE65-04EA06D1FE72}" dt="2022-08-02T08:37:05.729" v="539" actId="700"/>
          <ac:spMkLst>
            <pc:docMk/>
            <pc:sldMk cId="3093949959" sldId="346"/>
            <ac:spMk id="2" creationId="{00000000-0000-0000-0000-000000000000}"/>
          </ac:spMkLst>
        </pc:spChg>
        <pc:spChg chg="mod ord">
          <ac:chgData name="Marije van Huffelen" userId="3ad0929d-e140-4927-9844-b5d61bf3c7c0" providerId="ADAL" clId="{66438B9D-F879-466F-BE65-04EA06D1FE72}" dt="2022-08-02T08:37:05.729" v="539" actId="700"/>
          <ac:spMkLst>
            <pc:docMk/>
            <pc:sldMk cId="3093949959" sldId="346"/>
            <ac:spMk id="3" creationId="{00000000-0000-0000-0000-000000000000}"/>
          </ac:spMkLst>
        </pc:spChg>
        <pc:spChg chg="del">
          <ac:chgData name="Marije van Huffelen" userId="3ad0929d-e140-4927-9844-b5d61bf3c7c0" providerId="ADAL" clId="{66438B9D-F879-466F-BE65-04EA06D1FE72}" dt="2022-08-02T08:37:08.893" v="540" actId="478"/>
          <ac:spMkLst>
            <pc:docMk/>
            <pc:sldMk cId="3093949959" sldId="346"/>
            <ac:spMk id="4" creationId="{98ACD5AA-F4E8-C5E0-161F-039167DA9ED5}"/>
          </ac:spMkLst>
        </pc:spChg>
      </pc:sldChg>
      <pc:sldChg chg="modSp mod modNotesTx">
        <pc:chgData name="Marije van Huffelen" userId="3ad0929d-e140-4927-9844-b5d61bf3c7c0" providerId="ADAL" clId="{66438B9D-F879-466F-BE65-04EA06D1FE72}" dt="2022-08-02T08:39:49.105" v="571" actId="20577"/>
        <pc:sldMkLst>
          <pc:docMk/>
          <pc:sldMk cId="173849668" sldId="348"/>
        </pc:sldMkLst>
        <pc:spChg chg="mod">
          <ac:chgData name="Marije van Huffelen" userId="3ad0929d-e140-4927-9844-b5d61bf3c7c0" providerId="ADAL" clId="{66438B9D-F879-466F-BE65-04EA06D1FE72}" dt="2022-08-02T08:39:49.105" v="571" actId="20577"/>
          <ac:spMkLst>
            <pc:docMk/>
            <pc:sldMk cId="173849668" sldId="348"/>
            <ac:spMk id="5" creationId="{00000000-0000-0000-0000-000000000000}"/>
          </ac:spMkLst>
        </pc:spChg>
      </pc:sldChg>
      <pc:sldChg chg="modSp mod">
        <pc:chgData name="Marije van Huffelen" userId="3ad0929d-e140-4927-9844-b5d61bf3c7c0" providerId="ADAL" clId="{66438B9D-F879-466F-BE65-04EA06D1FE72}" dt="2022-08-02T08:20:48.497" v="537" actId="1076"/>
        <pc:sldMkLst>
          <pc:docMk/>
          <pc:sldMk cId="4259378847" sldId="349"/>
        </pc:sldMkLst>
        <pc:spChg chg="mod">
          <ac:chgData name="Marije van Huffelen" userId="3ad0929d-e140-4927-9844-b5d61bf3c7c0" providerId="ADAL" clId="{66438B9D-F879-466F-BE65-04EA06D1FE72}" dt="2022-08-02T08:20:00.556" v="501" actId="20577"/>
          <ac:spMkLst>
            <pc:docMk/>
            <pc:sldMk cId="4259378847" sldId="349"/>
            <ac:spMk id="5" creationId="{00000000-0000-0000-0000-000000000000}"/>
          </ac:spMkLst>
        </pc:spChg>
        <pc:spChg chg="mod">
          <ac:chgData name="Marije van Huffelen" userId="3ad0929d-e140-4927-9844-b5d61bf3c7c0" providerId="ADAL" clId="{66438B9D-F879-466F-BE65-04EA06D1FE72}" dt="2022-08-02T08:20:48.497" v="537" actId="1076"/>
          <ac:spMkLst>
            <pc:docMk/>
            <pc:sldMk cId="4259378847" sldId="349"/>
            <ac:spMk id="7" creationId="{DBFC74C5-85BB-4643-BB2A-9A3F2356AFC0}"/>
          </ac:spMkLst>
        </pc:spChg>
      </pc:sldChg>
      <pc:sldChg chg="modSp mod">
        <pc:chgData name="Marije van Huffelen" userId="3ad0929d-e140-4927-9844-b5d61bf3c7c0" providerId="ADAL" clId="{66438B9D-F879-466F-BE65-04EA06D1FE72}" dt="2022-08-02T08:49:21.803" v="623" actId="12"/>
        <pc:sldMkLst>
          <pc:docMk/>
          <pc:sldMk cId="3283727932" sldId="351"/>
        </pc:sldMkLst>
        <pc:spChg chg="mod">
          <ac:chgData name="Marije van Huffelen" userId="3ad0929d-e140-4927-9844-b5d61bf3c7c0" providerId="ADAL" clId="{66438B9D-F879-466F-BE65-04EA06D1FE72}" dt="2022-08-02T08:49:21.803" v="623" actId="12"/>
          <ac:spMkLst>
            <pc:docMk/>
            <pc:sldMk cId="3283727932" sldId="351"/>
            <ac:spMk id="5" creationId="{00000000-0000-0000-0000-000000000000}"/>
          </ac:spMkLst>
        </pc:spChg>
      </pc:sldChg>
      <pc:sldChg chg="delSp modSp mod modClrScheme chgLayout">
        <pc:chgData name="Marije van Huffelen" userId="3ad0929d-e140-4927-9844-b5d61bf3c7c0" providerId="ADAL" clId="{66438B9D-F879-466F-BE65-04EA06D1FE72}" dt="2022-08-02T08:40:31.164" v="576" actId="700"/>
        <pc:sldMkLst>
          <pc:docMk/>
          <pc:sldMk cId="315178727" sldId="371"/>
        </pc:sldMkLst>
        <pc:spChg chg="mod ord">
          <ac:chgData name="Marije van Huffelen" userId="3ad0929d-e140-4927-9844-b5d61bf3c7c0" providerId="ADAL" clId="{66438B9D-F879-466F-BE65-04EA06D1FE72}" dt="2022-08-02T08:40:31.164" v="576" actId="700"/>
          <ac:spMkLst>
            <pc:docMk/>
            <pc:sldMk cId="315178727" sldId="371"/>
            <ac:spMk id="2" creationId="{00000000-0000-0000-0000-000000000000}"/>
          </ac:spMkLst>
        </pc:spChg>
        <pc:spChg chg="del">
          <ac:chgData name="Marije van Huffelen" userId="3ad0929d-e140-4927-9844-b5d61bf3c7c0" providerId="ADAL" clId="{66438B9D-F879-466F-BE65-04EA06D1FE72}" dt="2022-08-02T08:40:31.164" v="576" actId="700"/>
          <ac:spMkLst>
            <pc:docMk/>
            <pc:sldMk cId="315178727" sldId="371"/>
            <ac:spMk id="3" creationId="{95209FEC-B814-926E-07D8-B8ACC4D041DA}"/>
          </ac:spMkLst>
        </pc:spChg>
        <pc:picChg chg="mod">
          <ac:chgData name="Marije van Huffelen" userId="3ad0929d-e140-4927-9844-b5d61bf3c7c0" providerId="ADAL" clId="{66438B9D-F879-466F-BE65-04EA06D1FE72}" dt="2022-08-02T08:40:27.651" v="575" actId="1076"/>
          <ac:picMkLst>
            <pc:docMk/>
            <pc:sldMk cId="315178727" sldId="371"/>
            <ac:picMk id="7" creationId="{00000000-0000-0000-0000-000000000000}"/>
          </ac:picMkLst>
        </pc:picChg>
        <pc:picChg chg="mod">
          <ac:chgData name="Marije van Huffelen" userId="3ad0929d-e140-4927-9844-b5d61bf3c7c0" providerId="ADAL" clId="{66438B9D-F879-466F-BE65-04EA06D1FE72}" dt="2022-08-02T08:40:24.595" v="573" actId="1076"/>
          <ac:picMkLst>
            <pc:docMk/>
            <pc:sldMk cId="315178727" sldId="371"/>
            <ac:picMk id="3076" creationId="{00000000-0000-0000-0000-000000000000}"/>
          </ac:picMkLst>
        </pc:picChg>
        <pc:picChg chg="mod">
          <ac:chgData name="Marije van Huffelen" userId="3ad0929d-e140-4927-9844-b5d61bf3c7c0" providerId="ADAL" clId="{66438B9D-F879-466F-BE65-04EA06D1FE72}" dt="2022-08-02T08:40:22.784" v="572" actId="1076"/>
          <ac:picMkLst>
            <pc:docMk/>
            <pc:sldMk cId="315178727" sldId="371"/>
            <ac:picMk id="3082" creationId="{00000000-0000-0000-0000-000000000000}"/>
          </ac:picMkLst>
        </pc:picChg>
      </pc:sldChg>
      <pc:sldChg chg="modSp mod">
        <pc:chgData name="Marije van Huffelen" userId="3ad0929d-e140-4927-9844-b5d61bf3c7c0" providerId="ADAL" clId="{66438B9D-F879-466F-BE65-04EA06D1FE72}" dt="2022-08-02T08:44:41.428" v="594" actId="179"/>
        <pc:sldMkLst>
          <pc:docMk/>
          <pc:sldMk cId="1381581867" sldId="372"/>
        </pc:sldMkLst>
        <pc:spChg chg="mod">
          <ac:chgData name="Marije van Huffelen" userId="3ad0929d-e140-4927-9844-b5d61bf3c7c0" providerId="ADAL" clId="{66438B9D-F879-466F-BE65-04EA06D1FE72}" dt="2022-08-02T08:44:41.428" v="594" actId="179"/>
          <ac:spMkLst>
            <pc:docMk/>
            <pc:sldMk cId="1381581867" sldId="372"/>
            <ac:spMk id="9" creationId="{00000000-0000-0000-0000-000000000000}"/>
          </ac:spMkLst>
        </pc:spChg>
        <pc:spChg chg="mod">
          <ac:chgData name="Marije van Huffelen" userId="3ad0929d-e140-4927-9844-b5d61bf3c7c0" providerId="ADAL" clId="{66438B9D-F879-466F-BE65-04EA06D1FE72}" dt="2022-08-02T08:43:55.691" v="584" actId="1076"/>
          <ac:spMkLst>
            <pc:docMk/>
            <pc:sldMk cId="1381581867" sldId="372"/>
            <ac:spMk id="10" creationId="{00000000-0000-0000-0000-000000000000}"/>
          </ac:spMkLst>
        </pc:spChg>
      </pc:sldChg>
      <pc:sldChg chg="modSp mod">
        <pc:chgData name="Marije van Huffelen" userId="3ad0929d-e140-4927-9844-b5d61bf3c7c0" providerId="ADAL" clId="{66438B9D-F879-466F-BE65-04EA06D1FE72}" dt="2022-08-02T08:47:21.634" v="612" actId="1076"/>
        <pc:sldMkLst>
          <pc:docMk/>
          <pc:sldMk cId="1541243084" sldId="373"/>
        </pc:sldMkLst>
        <pc:spChg chg="mod">
          <ac:chgData name="Marije van Huffelen" userId="3ad0929d-e140-4927-9844-b5d61bf3c7c0" providerId="ADAL" clId="{66438B9D-F879-466F-BE65-04EA06D1FE72}" dt="2022-08-02T08:47:21.634" v="612" actId="1076"/>
          <ac:spMkLst>
            <pc:docMk/>
            <pc:sldMk cId="1541243084" sldId="373"/>
            <ac:spMk id="7" creationId="{00000000-0000-0000-0000-000000000000}"/>
          </ac:spMkLst>
        </pc:spChg>
        <pc:spChg chg="mod">
          <ac:chgData name="Marije van Huffelen" userId="3ad0929d-e140-4927-9844-b5d61bf3c7c0" providerId="ADAL" clId="{66438B9D-F879-466F-BE65-04EA06D1FE72}" dt="2022-08-02T08:47:13.178" v="611" actId="20577"/>
          <ac:spMkLst>
            <pc:docMk/>
            <pc:sldMk cId="1541243084" sldId="373"/>
            <ac:spMk id="9" creationId="{00000000-0000-0000-0000-000000000000}"/>
          </ac:spMkLst>
        </pc:spChg>
      </pc:sldChg>
      <pc:sldChg chg="modSp mod">
        <pc:chgData name="Marije van Huffelen" userId="3ad0929d-e140-4927-9844-b5d61bf3c7c0" providerId="ADAL" clId="{66438B9D-F879-466F-BE65-04EA06D1FE72}" dt="2022-08-02T08:47:50.868" v="613" actId="2711"/>
        <pc:sldMkLst>
          <pc:docMk/>
          <pc:sldMk cId="944202813" sldId="374"/>
        </pc:sldMkLst>
        <pc:spChg chg="mod">
          <ac:chgData name="Marije van Huffelen" userId="3ad0929d-e140-4927-9844-b5d61bf3c7c0" providerId="ADAL" clId="{66438B9D-F879-466F-BE65-04EA06D1FE72}" dt="2022-08-02T08:47:50.868" v="613" actId="2711"/>
          <ac:spMkLst>
            <pc:docMk/>
            <pc:sldMk cId="944202813" sldId="374"/>
            <ac:spMk id="10" creationId="{00000000-0000-0000-0000-000000000000}"/>
          </ac:spMkLst>
        </pc:spChg>
      </pc:sldChg>
      <pc:sldChg chg="modSp mod delCm">
        <pc:chgData name="Marije van Huffelen" userId="3ad0929d-e140-4927-9844-b5d61bf3c7c0" providerId="ADAL" clId="{66438B9D-F879-466F-BE65-04EA06D1FE72}" dt="2022-08-02T08:58:54.161" v="698" actId="20577"/>
        <pc:sldMkLst>
          <pc:docMk/>
          <pc:sldMk cId="2938260199" sldId="511"/>
        </pc:sldMkLst>
        <pc:spChg chg="mod">
          <ac:chgData name="Marije van Huffelen" userId="3ad0929d-e140-4927-9844-b5d61bf3c7c0" providerId="ADAL" clId="{66438B9D-F879-466F-BE65-04EA06D1FE72}" dt="2022-08-02T08:58:54.161" v="698" actId="20577"/>
          <ac:spMkLst>
            <pc:docMk/>
            <pc:sldMk cId="2938260199" sldId="511"/>
            <ac:spMk id="5" creationId="{00000000-0000-0000-0000-000000000000}"/>
          </ac:spMkLst>
        </pc:spChg>
      </pc:sldChg>
      <pc:sldChg chg="modSp mod">
        <pc:chgData name="Marije van Huffelen" userId="3ad0929d-e140-4927-9844-b5d61bf3c7c0" providerId="ADAL" clId="{66438B9D-F879-466F-BE65-04EA06D1FE72}" dt="2022-08-02T08:52:49.906" v="671" actId="5793"/>
        <pc:sldMkLst>
          <pc:docMk/>
          <pc:sldMk cId="3580999035" sldId="540"/>
        </pc:sldMkLst>
        <pc:spChg chg="mod">
          <ac:chgData name="Marije van Huffelen" userId="3ad0929d-e140-4927-9844-b5d61bf3c7c0" providerId="ADAL" clId="{66438B9D-F879-466F-BE65-04EA06D1FE72}" dt="2022-08-02T08:52:49.906" v="671" actId="5793"/>
          <ac:spMkLst>
            <pc:docMk/>
            <pc:sldMk cId="3580999035" sldId="540"/>
            <ac:spMk id="5" creationId="{00000000-0000-0000-0000-000000000000}"/>
          </ac:spMkLst>
        </pc:spChg>
      </pc:sldChg>
      <pc:sldChg chg="modSp add mod">
        <pc:chgData name="Marije van Huffelen" userId="3ad0929d-e140-4927-9844-b5d61bf3c7c0" providerId="ADAL" clId="{66438B9D-F879-466F-BE65-04EA06D1FE72}" dt="2022-08-02T09:03:05.433" v="726" actId="1076"/>
        <pc:sldMkLst>
          <pc:docMk/>
          <pc:sldMk cId="1629646173" sldId="561"/>
        </pc:sldMkLst>
        <pc:spChg chg="mod">
          <ac:chgData name="Marije van Huffelen" userId="3ad0929d-e140-4927-9844-b5d61bf3c7c0" providerId="ADAL" clId="{66438B9D-F879-466F-BE65-04EA06D1FE72}" dt="2022-08-02T09:03:05.433" v="726" actId="1076"/>
          <ac:spMkLst>
            <pc:docMk/>
            <pc:sldMk cId="1629646173" sldId="561"/>
            <ac:spMk id="4" creationId="{27067E91-877B-15DF-D363-62A533B96A72}"/>
          </ac:spMkLst>
        </pc:spChg>
      </pc:sldChg>
    </pc:docChg>
  </pc:docChgLst>
  <pc:docChgLst>
    <pc:chgData name="Marije van Huffelen" userId="S::marije.vanhuffelen@cavaria.be::3ad0929d-e140-4927-9844-b5d61bf3c7c0" providerId="AD" clId="Web-{52CECECF-519E-2998-8616-A58F7CF104F8}"/>
    <pc:docChg chg="modSld">
      <pc:chgData name="Marije van Huffelen" userId="S::marije.vanhuffelen@cavaria.be::3ad0929d-e140-4927-9844-b5d61bf3c7c0" providerId="AD" clId="Web-{52CECECF-519E-2998-8616-A58F7CF104F8}" dt="2022-08-29T09:51:02.951" v="0"/>
      <pc:docMkLst>
        <pc:docMk/>
      </pc:docMkLst>
      <pc:sldChg chg="modNotes">
        <pc:chgData name="Marije van Huffelen" userId="S::marije.vanhuffelen@cavaria.be::3ad0929d-e140-4927-9844-b5d61bf3c7c0" providerId="AD" clId="Web-{52CECECF-519E-2998-8616-A58F7CF104F8}" dt="2022-08-29T09:51:02.951" v="0"/>
        <pc:sldMkLst>
          <pc:docMk/>
          <pc:sldMk cId="580585193" sldId="325"/>
        </pc:sldMkLst>
      </pc:sldChg>
    </pc:docChg>
  </pc:docChgLst>
  <pc:docChgLst>
    <pc:chgData name="Marije van Huffelen" userId="S::marije.vanhuffelen@cavaria.be::3ad0929d-e140-4927-9844-b5d61bf3c7c0" providerId="AD" clId="Web-{1D8F1ED4-BA69-C74D-B9F5-A9864F0B6F49}"/>
    <pc:docChg chg="">
      <pc:chgData name="Marije van Huffelen" userId="S::marije.vanhuffelen@cavaria.be::3ad0929d-e140-4927-9844-b5d61bf3c7c0" providerId="AD" clId="Web-{1D8F1ED4-BA69-C74D-B9F5-A9864F0B6F49}" dt="2022-08-02T09:05:13.796" v="0"/>
      <pc:docMkLst>
        <pc:docMk/>
      </pc:docMkLst>
      <pc:sldChg chg="delCm">
        <pc:chgData name="Marije van Huffelen" userId="S::marije.vanhuffelen@cavaria.be::3ad0929d-e140-4927-9844-b5d61bf3c7c0" providerId="AD" clId="Web-{1D8F1ED4-BA69-C74D-B9F5-A9864F0B6F49}" dt="2022-08-02T09:05:13.796" v="0"/>
        <pc:sldMkLst>
          <pc:docMk/>
          <pc:sldMk cId="1698234618" sldId="350"/>
        </pc:sldMkLst>
      </pc:sldChg>
    </pc:docChg>
  </pc:docChgLst>
  <pc:docChgLst>
    <pc:chgData name="Marije van Huffelen" userId="S::marije.vanhuffelen@cavaria.be::3ad0929d-e140-4927-9844-b5d61bf3c7c0" providerId="AD" clId="Web-{4C9EE03A-5A84-63E5-8924-B1D6F03AE90C}"/>
    <pc:docChg chg="modSld">
      <pc:chgData name="Marije van Huffelen" userId="S::marije.vanhuffelen@cavaria.be::3ad0929d-e140-4927-9844-b5d61bf3c7c0" providerId="AD" clId="Web-{4C9EE03A-5A84-63E5-8924-B1D6F03AE90C}" dt="2022-09-06T16:00:46.546" v="8" actId="20577"/>
      <pc:docMkLst>
        <pc:docMk/>
      </pc:docMkLst>
      <pc:sldChg chg="modSp">
        <pc:chgData name="Marije van Huffelen" userId="S::marije.vanhuffelen@cavaria.be::3ad0929d-e140-4927-9844-b5d61bf3c7c0" providerId="AD" clId="Web-{4C9EE03A-5A84-63E5-8924-B1D6F03AE90C}" dt="2022-09-06T15:59:57.248" v="6" actId="20577"/>
        <pc:sldMkLst>
          <pc:docMk/>
          <pc:sldMk cId="564159163" sldId="306"/>
        </pc:sldMkLst>
        <pc:spChg chg="mod">
          <ac:chgData name="Marije van Huffelen" userId="S::marije.vanhuffelen@cavaria.be::3ad0929d-e140-4927-9844-b5d61bf3c7c0" providerId="AD" clId="Web-{4C9EE03A-5A84-63E5-8924-B1D6F03AE90C}" dt="2022-09-06T15:59:57.248" v="6" actId="20577"/>
          <ac:spMkLst>
            <pc:docMk/>
            <pc:sldMk cId="564159163" sldId="306"/>
            <ac:spMk id="5" creationId="{00000000-0000-0000-0000-000000000000}"/>
          </ac:spMkLst>
        </pc:spChg>
      </pc:sldChg>
      <pc:sldChg chg="modSp">
        <pc:chgData name="Marije van Huffelen" userId="S::marije.vanhuffelen@cavaria.be::3ad0929d-e140-4927-9844-b5d61bf3c7c0" providerId="AD" clId="Web-{4C9EE03A-5A84-63E5-8924-B1D6F03AE90C}" dt="2022-09-06T15:58:59.074" v="1" actId="20577"/>
        <pc:sldMkLst>
          <pc:docMk/>
          <pc:sldMk cId="3093949959" sldId="346"/>
        </pc:sldMkLst>
        <pc:spChg chg="mod">
          <ac:chgData name="Marije van Huffelen" userId="S::marije.vanhuffelen@cavaria.be::3ad0929d-e140-4927-9844-b5d61bf3c7c0" providerId="AD" clId="Web-{4C9EE03A-5A84-63E5-8924-B1D6F03AE90C}" dt="2022-09-06T15:58:59.074" v="1" actId="20577"/>
          <ac:spMkLst>
            <pc:docMk/>
            <pc:sldMk cId="3093949959" sldId="346"/>
            <ac:spMk id="3" creationId="{00000000-0000-0000-0000-000000000000}"/>
          </ac:spMkLst>
        </pc:spChg>
      </pc:sldChg>
      <pc:sldChg chg="modSp">
        <pc:chgData name="Marije van Huffelen" userId="S::marije.vanhuffelen@cavaria.be::3ad0929d-e140-4927-9844-b5d61bf3c7c0" providerId="AD" clId="Web-{4C9EE03A-5A84-63E5-8924-B1D6F03AE90C}" dt="2022-09-06T15:59:08.668" v="3" actId="20577"/>
        <pc:sldMkLst>
          <pc:docMk/>
          <pc:sldMk cId="173849668" sldId="348"/>
        </pc:sldMkLst>
        <pc:spChg chg="mod">
          <ac:chgData name="Marije van Huffelen" userId="S::marije.vanhuffelen@cavaria.be::3ad0929d-e140-4927-9844-b5d61bf3c7c0" providerId="AD" clId="Web-{4C9EE03A-5A84-63E5-8924-B1D6F03AE90C}" dt="2022-09-06T15:59:08.668" v="3" actId="20577"/>
          <ac:spMkLst>
            <pc:docMk/>
            <pc:sldMk cId="173849668" sldId="348"/>
            <ac:spMk id="5" creationId="{00000000-0000-0000-0000-000000000000}"/>
          </ac:spMkLst>
        </pc:spChg>
      </pc:sldChg>
      <pc:sldChg chg="modSp">
        <pc:chgData name="Marije van Huffelen" userId="S::marije.vanhuffelen@cavaria.be::3ad0929d-e140-4927-9844-b5d61bf3c7c0" providerId="AD" clId="Web-{4C9EE03A-5A84-63E5-8924-B1D6F03AE90C}" dt="2022-09-06T15:59:19.997" v="4" actId="20577"/>
        <pc:sldMkLst>
          <pc:docMk/>
          <pc:sldMk cId="4259378847" sldId="349"/>
        </pc:sldMkLst>
        <pc:spChg chg="mod">
          <ac:chgData name="Marije van Huffelen" userId="S::marije.vanhuffelen@cavaria.be::3ad0929d-e140-4927-9844-b5d61bf3c7c0" providerId="AD" clId="Web-{4C9EE03A-5A84-63E5-8924-B1D6F03AE90C}" dt="2022-09-06T15:59:19.997" v="4" actId="20577"/>
          <ac:spMkLst>
            <pc:docMk/>
            <pc:sldMk cId="4259378847" sldId="349"/>
            <ac:spMk id="7" creationId="{DBFC74C5-85BB-4643-BB2A-9A3F2356AFC0}"/>
          </ac:spMkLst>
        </pc:spChg>
      </pc:sldChg>
      <pc:sldChg chg="modSp">
        <pc:chgData name="Marije van Huffelen" userId="S::marije.vanhuffelen@cavaria.be::3ad0929d-e140-4927-9844-b5d61bf3c7c0" providerId="AD" clId="Web-{4C9EE03A-5A84-63E5-8924-B1D6F03AE90C}" dt="2022-09-06T16:00:46.546" v="8" actId="20577"/>
        <pc:sldMkLst>
          <pc:docMk/>
          <pc:sldMk cId="1629646173" sldId="561"/>
        </pc:sldMkLst>
        <pc:spChg chg="mod">
          <ac:chgData name="Marije van Huffelen" userId="S::marije.vanhuffelen@cavaria.be::3ad0929d-e140-4927-9844-b5d61bf3c7c0" providerId="AD" clId="Web-{4C9EE03A-5A84-63E5-8924-B1D6F03AE90C}" dt="2022-09-06T16:00:46.546" v="8" actId="20577"/>
          <ac:spMkLst>
            <pc:docMk/>
            <pc:sldMk cId="1629646173" sldId="561"/>
            <ac:spMk id="4" creationId="{27067E91-877B-15DF-D363-62A533B96A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837FB-BD55-4989-BF32-1E9FFD7E0302}" type="datetimeFigureOut">
              <a:rPr lang="nl-NL" smtClean="0"/>
              <a:t>6-9-2022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65F967-D461-4632-91AF-76F2C1D06560}" type="slidenum">
              <a:rPr lang="nl-NL" smtClean="0"/>
              <a:t>‹nr.›</a:t>
            </a:fld>
            <a:endParaRPr lang="nl-NL"/>
          </a:p>
        </p:txBody>
      </p:sp>
    </p:spTree>
    <p:extLst>
      <p:ext uri="{BB962C8B-B14F-4D97-AF65-F5344CB8AC3E}">
        <p14:creationId xmlns:p14="http://schemas.microsoft.com/office/powerpoint/2010/main" val="227480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0B647-DE31-4AF0-A8DC-06A6DCCFCD3D}" type="datetimeFigureOut">
              <a:rPr lang="nl-BE" smtClean="0"/>
              <a:t>6/09/2022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EF02A-BFBF-4463-A278-576529B0F68A}" type="slidenum">
              <a:rPr lang="nl-BE" smtClean="0"/>
              <a:t>‹nr.›</a:t>
            </a:fld>
            <a:endParaRPr lang="nl-BE"/>
          </a:p>
        </p:txBody>
      </p:sp>
    </p:spTree>
    <p:extLst>
      <p:ext uri="{BB962C8B-B14F-4D97-AF65-F5344CB8AC3E}">
        <p14:creationId xmlns:p14="http://schemas.microsoft.com/office/powerpoint/2010/main" val="20935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s://en.wikipedia.org/wiki/Third_gender" TargetMode="External"/><Relationship Id="rId18" Type="http://schemas.openxmlformats.org/officeDocument/2006/relationships/hyperlink" Target="https://en.wikipedia.org/wiki/Indonesia" TargetMode="External"/><Relationship Id="rId26" Type="http://schemas.openxmlformats.org/officeDocument/2006/relationships/hyperlink" Target="https://en.wikipedia.org/wiki/Bangladesh" TargetMode="External"/><Relationship Id="rId3" Type="http://schemas.openxmlformats.org/officeDocument/2006/relationships/hyperlink" Target="https://nl.wikipedia.org/wiki/Zuid-Azi%C3%AB" TargetMode="External"/><Relationship Id="rId21" Type="http://schemas.openxmlformats.org/officeDocument/2006/relationships/hyperlink" Target="https://en.wikipedia.org/wiki/Gender_binary" TargetMode="External"/><Relationship Id="rId34" Type="http://schemas.openxmlformats.org/officeDocument/2006/relationships/hyperlink" Target="https://en.wikipedia.org/wiki/Priest" TargetMode="External"/><Relationship Id="rId7" Type="http://schemas.openxmlformats.org/officeDocument/2006/relationships/hyperlink" Target="https://nl.wikipedia.org/wiki/Bangladesh" TargetMode="External"/><Relationship Id="rId12" Type="http://schemas.openxmlformats.org/officeDocument/2006/relationships/hyperlink" Target="https://en.wikipedia.org/wiki/Indigenous_peoples_of_the_Americas" TargetMode="External"/><Relationship Id="rId17" Type="http://schemas.openxmlformats.org/officeDocument/2006/relationships/hyperlink" Target="https://en.wikipedia.org/wiki/South_Sulawesi" TargetMode="External"/><Relationship Id="rId25" Type="http://schemas.openxmlformats.org/officeDocument/2006/relationships/hyperlink" Target="https://en.wikipedia.org/wiki/India" TargetMode="External"/><Relationship Id="rId33" Type="http://schemas.openxmlformats.org/officeDocument/2006/relationships/hyperlink" Target="https://en.wikipedia.org/wiki/Shaman" TargetMode="External"/><Relationship Id="rId2" Type="http://schemas.openxmlformats.org/officeDocument/2006/relationships/slide" Target="../slides/slide18.xml"/><Relationship Id="rId16" Type="http://schemas.openxmlformats.org/officeDocument/2006/relationships/hyperlink" Target="https://en.wikipedia.org/wiki/Ethnic_group" TargetMode="External"/><Relationship Id="rId20" Type="http://schemas.openxmlformats.org/officeDocument/2006/relationships/hyperlink" Target="https://en.wikipedia.org/wiki/Gender_in_Bugis_society#cite_note-2" TargetMode="External"/><Relationship Id="rId29" Type="http://schemas.openxmlformats.org/officeDocument/2006/relationships/hyperlink" Target="https://en.wikipedia.org/wiki/Transgender_men" TargetMode="External"/><Relationship Id="rId1" Type="http://schemas.openxmlformats.org/officeDocument/2006/relationships/notesMaster" Target="../notesMasters/notesMaster1.xml"/><Relationship Id="rId6" Type="http://schemas.openxmlformats.org/officeDocument/2006/relationships/hyperlink" Target="https://nl.wikipedia.org/wiki/Pakistan" TargetMode="External"/><Relationship Id="rId11" Type="http://schemas.openxmlformats.org/officeDocument/2006/relationships/hyperlink" Target="https://en.wikipedia.org/wiki/Umbrella_term" TargetMode="External"/><Relationship Id="rId24" Type="http://schemas.openxmlformats.org/officeDocument/2006/relationships/hyperlink" Target="https://en.wikipedia.org/wiki/Malaysia" TargetMode="External"/><Relationship Id="rId32" Type="http://schemas.openxmlformats.org/officeDocument/2006/relationships/hyperlink" Target="https://en.wikipedia.org/wiki/Intersex" TargetMode="External"/><Relationship Id="rId5" Type="http://schemas.openxmlformats.org/officeDocument/2006/relationships/hyperlink" Target="https://nl.wikipedia.org/wiki/Transgender" TargetMode="External"/><Relationship Id="rId15" Type="http://schemas.openxmlformats.org/officeDocument/2006/relationships/hyperlink" Target="https://en.wikipedia.org/wiki/Bugis" TargetMode="External"/><Relationship Id="rId23" Type="http://schemas.openxmlformats.org/officeDocument/2006/relationships/hyperlink" Target="https://en.wikipedia.org/wiki/Thailand" TargetMode="External"/><Relationship Id="rId28" Type="http://schemas.openxmlformats.org/officeDocument/2006/relationships/hyperlink" Target="https://en.wikipedia.org/wiki/Cisgender_women" TargetMode="External"/><Relationship Id="rId10" Type="http://schemas.openxmlformats.org/officeDocument/2006/relationships/hyperlink" Target="https://en.wikipedia.org/wiki/Pan-Indian" TargetMode="External"/><Relationship Id="rId19" Type="http://schemas.openxmlformats.org/officeDocument/2006/relationships/hyperlink" Target="https://en.wikipedia.org/wiki/Gender_in_Bugis_society#cite_note-1" TargetMode="External"/><Relationship Id="rId31" Type="http://schemas.openxmlformats.org/officeDocument/2006/relationships/hyperlink" Target="https://en.wikipedia.org/wiki/Androgynous" TargetMode="External"/><Relationship Id="rId4" Type="http://schemas.openxmlformats.org/officeDocument/2006/relationships/hyperlink" Target="https://nl.wikipedia.org/wiki/India" TargetMode="External"/><Relationship Id="rId9" Type="http://schemas.openxmlformats.org/officeDocument/2006/relationships/hyperlink" Target="https://nl.wikipedia.org/wiki/Hijra_Farsi" TargetMode="External"/><Relationship Id="rId14" Type="http://schemas.openxmlformats.org/officeDocument/2006/relationships/hyperlink" Target="https://en.wikipedia.org/wiki/Gender_variance" TargetMode="External"/><Relationship Id="rId22" Type="http://schemas.openxmlformats.org/officeDocument/2006/relationships/hyperlink" Target="https://en.wikipedia.org/wiki/Gender" TargetMode="External"/><Relationship Id="rId27" Type="http://schemas.openxmlformats.org/officeDocument/2006/relationships/hyperlink" Target="https://en.wikipedia.org/wiki/Cisgender_men" TargetMode="External"/><Relationship Id="rId30" Type="http://schemas.openxmlformats.org/officeDocument/2006/relationships/hyperlink" Target="https://en.wikipedia.org/wiki/Transgender_women" TargetMode="External"/><Relationship Id="rId8" Type="http://schemas.openxmlformats.org/officeDocument/2006/relationships/hyperlink" Target="https://nl.wikipedia.org/wiki/Castrati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86cNy7tN04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ransgenderinfo.be/wp-content/uploads/ouderbrochure-06-nadruk.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ransgenderinfo.be/f/zorgpad/"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transgenderinfo.be/m/zorg/zorgpad/"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nl.wikipedia.org/wiki/Borsten" TargetMode="External"/><Relationship Id="rId3" Type="http://schemas.openxmlformats.org/officeDocument/2006/relationships/hyperlink" Target="https://nl.wikipedia.org/wiki/Kind_(leeftijdsgroep)" TargetMode="External"/><Relationship Id="rId7" Type="http://schemas.openxmlformats.org/officeDocument/2006/relationships/hyperlink" Target="https://nl.wikipedia.org/wiki/Secundaire_geslachtskenmerken"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nl.wikipedia.org/wiki/Primaire_geslachtskenmerken" TargetMode="External"/><Relationship Id="rId5" Type="http://schemas.openxmlformats.org/officeDocument/2006/relationships/hyperlink" Target="https://nl.wikipedia.org/wiki/Volwassene" TargetMode="External"/><Relationship Id="rId10" Type="http://schemas.openxmlformats.org/officeDocument/2006/relationships/hyperlink" Target="https://nl.wikipedia.org/wiki/Schaamhaar" TargetMode="External"/><Relationship Id="rId4" Type="http://schemas.openxmlformats.org/officeDocument/2006/relationships/hyperlink" Target="https://nl.wikipedia.org/wiki/Adolescentie" TargetMode="External"/><Relationship Id="rId9" Type="http://schemas.openxmlformats.org/officeDocument/2006/relationships/hyperlink" Target="https://nl.wikipedia.org/wiki/Genitalia"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organisatie stelt zichzelf en haar werking voor.</a:t>
            </a:r>
          </a:p>
          <a:p>
            <a:r>
              <a:rPr lang="nl-BE"/>
              <a:t>De vormingsmedewerker stelt zichzelf en zijn/haar/hun taken binnen de organisatie voor.</a:t>
            </a:r>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a:t>
            </a:fld>
            <a:endParaRPr lang="nl-BE"/>
          </a:p>
        </p:txBody>
      </p:sp>
    </p:spTree>
    <p:extLst>
      <p:ext uri="{BB962C8B-B14F-4D97-AF65-F5344CB8AC3E}">
        <p14:creationId xmlns:p14="http://schemas.microsoft.com/office/powerpoint/2010/main" val="376036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Genderidentiteit</a:t>
            </a:r>
            <a:r>
              <a:rPr lang="nl-NL" baseline="0"/>
              <a:t> = je innerlijke gevoel van mannelijkheid of vrouwelijkheid.</a:t>
            </a:r>
            <a:endParaRPr lang="nl-NL"/>
          </a:p>
          <a:p>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13</a:t>
            </a:fld>
            <a:endParaRPr lang="nl-NL"/>
          </a:p>
        </p:txBody>
      </p:sp>
    </p:spTree>
    <p:extLst>
      <p:ext uri="{BB962C8B-B14F-4D97-AF65-F5344CB8AC3E}">
        <p14:creationId xmlns:p14="http://schemas.microsoft.com/office/powerpoint/2010/main" val="31430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‘Trans’ is een koepelterm.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r>
              <a:rPr lang="nl-BE"/>
              <a:t>Waar</a:t>
            </a:r>
            <a:r>
              <a:rPr lang="nl-BE" baseline="0"/>
              <a:t> de meeste mensen aan denken bij het woord trans, zijn trans mannen en trans vrouwen – ook wel, personen die zich identificeren met één van de binaire genders (man of vrouw) en zo door het leven gaan.</a:t>
            </a:r>
          </a:p>
          <a:p>
            <a:endParaRPr lang="nl-BE" baseline="0"/>
          </a:p>
          <a:p>
            <a:r>
              <a:rPr lang="nl-BE" baseline="0"/>
              <a:t>Op de foto:</a:t>
            </a:r>
          </a:p>
          <a:p>
            <a:r>
              <a:rPr lang="nl-BE" baseline="0"/>
              <a:t>Petra de Sutter: gynaecoloog en Groen-politicus</a:t>
            </a:r>
          </a:p>
          <a:p>
            <a:r>
              <a:rPr lang="nl-BE" baseline="0"/>
              <a:t>Sam </a:t>
            </a:r>
            <a:r>
              <a:rPr lang="nl-BE" baseline="0" err="1"/>
              <a:t>Bettens</a:t>
            </a:r>
            <a:r>
              <a:rPr lang="nl-BE" baseline="0"/>
              <a:t>: zanger, vooral bekend van K’s </a:t>
            </a:r>
            <a:r>
              <a:rPr lang="nl-BE" baseline="0" err="1"/>
              <a:t>Choice</a:t>
            </a:r>
            <a:endParaRPr lang="nl-BE"/>
          </a:p>
          <a:p>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14</a:t>
            </a:fld>
            <a:endParaRPr lang="nl-NL"/>
          </a:p>
        </p:txBody>
      </p:sp>
    </p:spTree>
    <p:extLst>
      <p:ext uri="{BB962C8B-B14F-4D97-AF65-F5344CB8AC3E}">
        <p14:creationId xmlns:p14="http://schemas.microsoft.com/office/powerpoint/2010/main" val="334073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sz="1800" b="0" i="0" u="none" strike="noStrike">
                <a:solidFill>
                  <a:srgbClr val="000000"/>
                </a:solidFill>
                <a:effectLst/>
                <a:latin typeface="Calibri" panose="020F0502020204030204" pitchFamily="34" charset="0"/>
              </a:rPr>
              <a:t>Onder trans vallen echter ook personen die zich niet met een binair gender identificeren.</a:t>
            </a:r>
          </a:p>
          <a:p>
            <a:pPr algn="l" rtl="0" fontAlgn="base"/>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Hier zie je: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1  </a:t>
            </a:r>
            <a:r>
              <a:rPr lang="nl-BE" sz="1800" b="0" i="0" u="none" strike="noStrike" err="1">
                <a:solidFill>
                  <a:srgbClr val="000000"/>
                </a:solidFill>
                <a:effectLst/>
                <a:latin typeface="Calibri" panose="020F0502020204030204" pitchFamily="34" charset="0"/>
              </a:rPr>
              <a:t>Anuna</a:t>
            </a:r>
            <a:r>
              <a:rPr lang="nl-BE" sz="1800" b="0" i="0" u="none" strike="noStrike">
                <a:solidFill>
                  <a:srgbClr val="000000"/>
                </a:solidFill>
                <a:effectLst/>
                <a:latin typeface="Calibri" panose="020F0502020204030204" pitchFamily="34" charset="0"/>
              </a:rPr>
              <a:t> de Wever: klimaatactivist en non-binair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Een non-binair persoon is iemand die zich niet thuis voelt in de binaire gendercategorieën vrouw of man en zich beter voelt bij een andere, niet-binaire, genderidentiteit. Dit uit zich soms in de genderexpressie, door zogenaamd vrouwelijke en mannelijke kenmerken te combineren of net te verwerpen. (TIP)</a:t>
            </a:r>
            <a:r>
              <a:rPr lang="en-US" sz="1800" b="0" i="0">
                <a:solidFill>
                  <a:srgbClr val="444444"/>
                </a:solidFill>
                <a:effectLst/>
                <a:latin typeface="proxima_nova_rgregular"/>
              </a:rPr>
              <a:t>​</a:t>
            </a:r>
            <a:endParaRPr lang="en-US"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2  </a:t>
            </a:r>
            <a:r>
              <a:rPr lang="nl-BE" sz="1800" b="0" i="0" u="none" strike="noStrike" err="1">
                <a:solidFill>
                  <a:srgbClr val="000000"/>
                </a:solidFill>
                <a:effectLst/>
                <a:latin typeface="Calibri" panose="020F0502020204030204" pitchFamily="34" charset="0"/>
              </a:rPr>
              <a:t>Jaouad</a:t>
            </a:r>
            <a:r>
              <a:rPr lang="nl-BE" sz="1800" b="0" i="0" u="none" strike="noStrike">
                <a:solidFill>
                  <a:srgbClr val="000000"/>
                </a:solidFill>
                <a:effectLst/>
                <a:latin typeface="Calibri" panose="020F0502020204030204" pitchFamily="34" charset="0"/>
              </a:rPr>
              <a:t> </a:t>
            </a:r>
            <a:r>
              <a:rPr lang="nl-BE" sz="1800" b="0" i="0" u="none" strike="noStrike" err="1">
                <a:solidFill>
                  <a:srgbClr val="000000"/>
                </a:solidFill>
                <a:effectLst/>
                <a:latin typeface="Calibri" panose="020F0502020204030204" pitchFamily="34" charset="0"/>
              </a:rPr>
              <a:t>Alloul</a:t>
            </a:r>
            <a:r>
              <a:rPr lang="nl-BE" sz="1800" b="0" i="0" u="none" strike="noStrike">
                <a:solidFill>
                  <a:srgbClr val="000000"/>
                </a:solidFill>
                <a:effectLst/>
                <a:latin typeface="Calibri" panose="020F0502020204030204" pitchFamily="34" charset="0"/>
              </a:rPr>
              <a:t>: theatermaker, zanger en queer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 Er zijn verschillende termen voor genderidentiteiten die zich buiten het binair gendermodel stellen; “genderqueer”, “gender non-conform”, “agender”, “genderfluïde”, “bigender”,… Deze genderidentiteiten hebben met mekaar gemeen dat ze zich buiten de binaire gendernorm bevinden, maar ze verschillen soms subtiel onderling van mekaar. Sommige non-binaire personen identificeren zich ook als transgender, anderen niet. (TIP)</a:t>
            </a:r>
            <a:r>
              <a:rPr lang="nl-BE" sz="1800" b="0" i="0">
                <a:solidFill>
                  <a:srgbClr val="444444"/>
                </a:solidFill>
                <a:effectLst/>
                <a:latin typeface="proxima_nova_rgregular"/>
              </a:rPr>
              <a:t>​</a:t>
            </a:r>
            <a:endParaRPr lang="nl-BE" b="0" i="0">
              <a:solidFill>
                <a:srgbClr val="444444"/>
              </a:solidFill>
              <a:effectLst/>
              <a:latin typeface="Calibri" panose="020F0502020204030204" pitchFamily="34" charset="0"/>
            </a:endParaRPr>
          </a:p>
          <a:p>
            <a:pPr algn="l" rtl="0" fontAlgn="base">
              <a:buFont typeface="+mj-lt"/>
              <a:buAutoNum type="arabicPeriod"/>
            </a:pPr>
            <a:r>
              <a:rPr lang="nl-BE" sz="1800" b="0" i="0">
                <a:solidFill>
                  <a:srgbClr val="444444"/>
                </a:solidFill>
                <a:effectLst/>
                <a:latin typeface="Calibri" panose="020F0502020204030204" pitchFamily="34" charset="0"/>
              </a:rPr>
              <a:t>​</a:t>
            </a:r>
            <a:endParaRPr lang="nl-BE" sz="1800" b="0" i="0">
              <a:solidFill>
                <a:srgbClr val="444444"/>
              </a:solidFill>
              <a:effectLst/>
              <a:latin typeface="Arial" panose="020B0604020202020204" pitchFamily="34" charset="0"/>
            </a:endParaRPr>
          </a:p>
          <a:p>
            <a:pPr algn="l" rtl="0" fontAlgn="base"/>
            <a:r>
              <a:rPr lang="nl-NL" sz="1800" b="0" i="0">
                <a:solidFill>
                  <a:srgbClr val="444444"/>
                </a:solidFill>
                <a:effectLst/>
                <a:latin typeface="proxima_nova_rgregular"/>
              </a:rPr>
              <a:t>​</a:t>
            </a:r>
            <a:endParaRPr lang="nl-NL"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15</a:t>
            </a:fld>
            <a:endParaRPr lang="nl-NL"/>
          </a:p>
        </p:txBody>
      </p:sp>
    </p:spTree>
    <p:extLst>
      <p:ext uri="{BB962C8B-B14F-4D97-AF65-F5344CB8AC3E}">
        <p14:creationId xmlns:p14="http://schemas.microsoft.com/office/powerpoint/2010/main" val="3857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Deze voornaamwoorden: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die/hen/hun;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zij/haar/haar;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hij/hem/zijn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noemen we de genderinclusieve voornaamwoorden.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 genderinclusieve voornaamwoorden zijn ontstaan enerzijds opdat we trans en non-binaire personen ook leren aanspreken op een manier die hun </a:t>
            </a:r>
            <a:r>
              <a:rPr kumimoji="0" lang="nl-BE" sz="1200" b="1" i="0" u="none" strike="noStrike" kern="1200" cap="none" spc="0" normalizeH="0" baseline="0" noProof="0">
                <a:ln>
                  <a:noFill/>
                </a:ln>
                <a:solidFill>
                  <a:prstClr val="black"/>
                </a:solidFill>
                <a:effectLst/>
                <a:uLnTx/>
                <a:uFillTx/>
                <a:latin typeface="+mn-lt"/>
                <a:ea typeface="+mn-ea"/>
                <a:cs typeface="+mn-cs"/>
              </a:rPr>
              <a:t>bestaansrecht valideert</a:t>
            </a:r>
            <a:r>
              <a:rPr kumimoji="0" lang="nl-BE" sz="1200" b="0" i="0" u="none" strike="noStrike" kern="1200" cap="none" spc="0" normalizeH="0" baseline="0" noProof="0">
                <a:ln>
                  <a:noFill/>
                </a:ln>
                <a:solidFill>
                  <a:prstClr val="black"/>
                </a:solidFill>
                <a:effectLst/>
                <a:uLnTx/>
                <a:uFillTx/>
                <a:latin typeface="+mn-lt"/>
                <a:ea typeface="+mn-ea"/>
                <a:cs typeface="+mn-cs"/>
              </a:rPr>
              <a:t>; anderzijds omdat er geen genderinclusieve voornaamwoorden zijn om mensen mee aan te duiden die we niet kennen.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We gebruiken dan meestal de mannelijke vorm. Deze mannelijke vorm als norm doet ons denken aan de dubbele moraal rondom kleding: er is een algemeen heersende conclusie dat een vrouw in een broek als krachtig wordt gezien, terwijl een man in een jurk soft (en vreemd) zou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16</a:t>
            </a:fld>
            <a:endParaRPr lang="nl-BE"/>
          </a:p>
        </p:txBody>
      </p:sp>
    </p:spTree>
    <p:extLst>
      <p:ext uri="{BB962C8B-B14F-4D97-AF65-F5344CB8AC3E}">
        <p14:creationId xmlns:p14="http://schemas.microsoft.com/office/powerpoint/2010/main" val="336284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a:solidFill>
                  <a:srgbClr val="000000"/>
                </a:solidFill>
                <a:effectLst/>
                <a:latin typeface="Calibri"/>
                <a:cs typeface="Calibri"/>
              </a:rPr>
              <a:t>Deze slide toont hoe de voornaamwoorden gebruikt</a:t>
            </a:r>
            <a:r>
              <a:rPr lang="nl-NL" sz="1800" b="0" i="0">
                <a:solidFill>
                  <a:srgbClr val="000000"/>
                </a:solidFill>
                <a:effectLst/>
                <a:latin typeface="Calibri"/>
                <a:cs typeface="Calibri"/>
              </a:rPr>
              <a:t>​</a:t>
            </a:r>
            <a:r>
              <a:rPr lang="nl-NL" sz="1800">
                <a:solidFill>
                  <a:srgbClr val="000000"/>
                </a:solidFill>
                <a:latin typeface="Calibri"/>
                <a:cs typeface="Calibri"/>
              </a:rPr>
              <a:t> worden.</a:t>
            </a:r>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17</a:t>
            </a:fld>
            <a:endParaRPr lang="nl-BE"/>
          </a:p>
        </p:txBody>
      </p:sp>
    </p:spTree>
    <p:extLst>
      <p:ext uri="{BB962C8B-B14F-4D97-AF65-F5344CB8AC3E}">
        <p14:creationId xmlns:p14="http://schemas.microsoft.com/office/powerpoint/2010/main" val="260241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En</a:t>
            </a:r>
            <a:r>
              <a:rPr lang="nl-BE" baseline="0"/>
              <a:t> er zijn nog veel meer identiteiten die hieronder vallen. Je identiteit is erg persoonlijk en er bestaat daarom ook geen ‘exhaustieve’ lijst van opties.</a:t>
            </a:r>
          </a:p>
          <a:p>
            <a:r>
              <a:rPr lang="nl-BE" baseline="0"/>
              <a:t>Denk maar aan agender, derde gender</a:t>
            </a:r>
            <a:endParaRPr lang="nl-BE" baseline="0">
              <a:cs typeface="Calibri"/>
            </a:endParaRPr>
          </a:p>
          <a:p>
            <a:endParaRPr lang="nl-BE" baseline="0"/>
          </a:p>
          <a:p>
            <a:r>
              <a:rPr lang="nl-BE" baseline="0"/>
              <a:t>Niet westers! </a:t>
            </a:r>
            <a:r>
              <a:rPr lang="nl-BE" err="1">
                <a:solidFill>
                  <a:srgbClr val="000000"/>
                </a:solidFill>
              </a:rPr>
              <a:t>Hijra</a:t>
            </a:r>
            <a:r>
              <a:rPr lang="nl-BE">
                <a:solidFill>
                  <a:srgbClr val="000000"/>
                </a:solidFill>
              </a:rPr>
              <a:t>, </a:t>
            </a:r>
            <a:r>
              <a:rPr lang="nl-BE" err="1">
                <a:solidFill>
                  <a:srgbClr val="000000"/>
                </a:solidFill>
              </a:rPr>
              <a:t>two</a:t>
            </a:r>
            <a:r>
              <a:rPr lang="nl-BE">
                <a:solidFill>
                  <a:srgbClr val="000000"/>
                </a:solidFill>
              </a:rPr>
              <a:t>-spirit, </a:t>
            </a:r>
            <a:r>
              <a:rPr lang="nl-BE" err="1">
                <a:solidFill>
                  <a:srgbClr val="000000"/>
                </a:solidFill>
              </a:rPr>
              <a:t>Bugis</a:t>
            </a:r>
            <a:r>
              <a:rPr lang="nl-BE">
                <a:solidFill>
                  <a:srgbClr val="000000"/>
                </a:solidFill>
              </a:rPr>
              <a:t> (5 genders) </a:t>
            </a:r>
            <a:endParaRPr lang="nl-BE" b="1" baseline="0">
              <a:solidFill>
                <a:srgbClr val="FF0000"/>
              </a:solidFill>
              <a:cs typeface="Calibri"/>
            </a:endParaRPr>
          </a:p>
          <a:p>
            <a:pPr marL="228600" indent="-228600" algn="l">
              <a:buFont typeface="+mj-lt"/>
              <a:buAutoNum type="arabicPlain"/>
            </a:pPr>
            <a:r>
              <a:rPr lang="nl-BE" err="1">
                <a:solidFill>
                  <a:srgbClr val="FF0000"/>
                </a:solidFill>
                <a:cs typeface="Calibri"/>
              </a:rPr>
              <a:t>Hijra</a:t>
            </a:r>
            <a:endParaRPr lang="nl-BE" b="0" baseline="0">
              <a:solidFill>
                <a:srgbClr val="FF0000"/>
              </a:solidFill>
              <a:cs typeface="Calibri"/>
            </a:endParaRPr>
          </a:p>
          <a:p>
            <a:pPr marL="0" indent="0" algn="l">
              <a:buFont typeface="+mj-lt"/>
              <a:buNone/>
            </a:pPr>
            <a:r>
              <a:rPr lang="nl-NL" b="1" i="0" err="1">
                <a:solidFill>
                  <a:srgbClr val="202122"/>
                </a:solidFill>
                <a:effectLst/>
                <a:latin typeface="Arial"/>
                <a:cs typeface="Arial"/>
              </a:rPr>
              <a:t>Hijra</a:t>
            </a:r>
            <a:r>
              <a:rPr lang="nl-NL" b="0" i="0">
                <a:solidFill>
                  <a:srgbClr val="202122"/>
                </a:solidFill>
                <a:effectLst/>
                <a:latin typeface="Arial"/>
                <a:cs typeface="Arial"/>
              </a:rPr>
              <a:t> is een term die gebruikt wordt in </a:t>
            </a:r>
            <a:r>
              <a:rPr lang="nl-NL" b="0" i="0" u="none" strike="noStrike">
                <a:solidFill>
                  <a:srgbClr val="0645AD"/>
                </a:solidFill>
                <a:effectLst/>
                <a:latin typeface="Arial"/>
                <a:cs typeface="Arial"/>
                <a:hlinkClick r:id="rId3" tooltip="Zuid-Azië"/>
              </a:rPr>
              <a:t>Zuid Aziatische landen</a:t>
            </a:r>
            <a:r>
              <a:rPr lang="nl-NL" b="0" i="0">
                <a:solidFill>
                  <a:srgbClr val="202122"/>
                </a:solidFill>
                <a:effectLst/>
                <a:latin typeface="Arial"/>
                <a:cs typeface="Arial"/>
              </a:rPr>
              <a:t> (met name </a:t>
            </a:r>
            <a:r>
              <a:rPr lang="nl-NL" b="0" i="0" u="none" strike="noStrike">
                <a:solidFill>
                  <a:srgbClr val="0645AD"/>
                </a:solidFill>
                <a:effectLst/>
                <a:latin typeface="Arial"/>
                <a:cs typeface="Arial"/>
                <a:hlinkClick r:id="rId4" tooltip="India"/>
              </a:rPr>
              <a:t>India</a:t>
            </a:r>
            <a:r>
              <a:rPr lang="nl-NL" b="0" i="0">
                <a:solidFill>
                  <a:srgbClr val="202122"/>
                </a:solidFill>
                <a:effectLst/>
                <a:latin typeface="Arial"/>
                <a:cs typeface="Arial"/>
              </a:rPr>
              <a:t>) om </a:t>
            </a:r>
            <a:r>
              <a:rPr lang="nl-NL" b="0" i="0" u="none" strike="noStrike">
                <a:solidFill>
                  <a:srgbClr val="0645AD"/>
                </a:solidFill>
                <a:effectLst/>
                <a:latin typeface="Arial"/>
                <a:cs typeface="Arial"/>
                <a:hlinkClick r:id="rId5" tooltip="Transgender"/>
              </a:rPr>
              <a:t>transgender</a:t>
            </a:r>
            <a:r>
              <a:rPr lang="nl-NL" b="0" i="0">
                <a:solidFill>
                  <a:srgbClr val="202122"/>
                </a:solidFill>
                <a:effectLst/>
                <a:latin typeface="Arial"/>
                <a:cs typeface="Arial"/>
              </a:rPr>
              <a:t> vrouwen (man-naar-vrouw) aan te duiden. In verschillende delen van India wordt ook naar </a:t>
            </a:r>
            <a:r>
              <a:rPr lang="nl-NL" b="0" i="0" err="1">
                <a:solidFill>
                  <a:srgbClr val="202122"/>
                </a:solidFill>
                <a:effectLst/>
                <a:latin typeface="Arial"/>
                <a:cs typeface="Arial"/>
              </a:rPr>
              <a:t>hijra's</a:t>
            </a:r>
            <a:r>
              <a:rPr lang="nl-NL" b="0" i="0">
                <a:solidFill>
                  <a:srgbClr val="202122"/>
                </a:solidFill>
                <a:effectLst/>
                <a:latin typeface="Arial"/>
                <a:cs typeface="Arial"/>
              </a:rPr>
              <a:t> verwezen als </a:t>
            </a:r>
            <a:r>
              <a:rPr lang="nl-NL" b="0" i="1" err="1">
                <a:solidFill>
                  <a:srgbClr val="202122"/>
                </a:solidFill>
                <a:effectLst/>
                <a:latin typeface="Arial"/>
                <a:cs typeface="Arial"/>
              </a:rPr>
              <a:t>Aravani</a:t>
            </a:r>
            <a:r>
              <a:rPr lang="nl-NL" b="0" i="0">
                <a:solidFill>
                  <a:srgbClr val="202122"/>
                </a:solidFill>
                <a:effectLst/>
                <a:latin typeface="Arial"/>
                <a:cs typeface="Arial"/>
              </a:rPr>
              <a:t>, </a:t>
            </a:r>
            <a:r>
              <a:rPr lang="nl-NL" b="0" i="1" err="1">
                <a:solidFill>
                  <a:srgbClr val="202122"/>
                </a:solidFill>
                <a:effectLst/>
                <a:latin typeface="Arial"/>
                <a:cs typeface="Arial"/>
              </a:rPr>
              <a:t>Aruvani</a:t>
            </a:r>
            <a:r>
              <a:rPr lang="nl-NL" b="0" i="0">
                <a:solidFill>
                  <a:srgbClr val="202122"/>
                </a:solidFill>
                <a:effectLst/>
                <a:latin typeface="Arial"/>
                <a:cs typeface="Arial"/>
              </a:rPr>
              <a:t> of </a:t>
            </a:r>
            <a:r>
              <a:rPr lang="nl-NL" b="0" i="1" err="1">
                <a:solidFill>
                  <a:srgbClr val="202122"/>
                </a:solidFill>
                <a:effectLst/>
                <a:latin typeface="Arial"/>
                <a:cs typeface="Arial"/>
              </a:rPr>
              <a:t>Jagappa</a:t>
            </a:r>
            <a:r>
              <a:rPr lang="nl-NL" b="0" i="0">
                <a:solidFill>
                  <a:srgbClr val="202122"/>
                </a:solidFill>
                <a:effectLst/>
                <a:latin typeface="Arial"/>
                <a:cs typeface="Arial"/>
              </a:rPr>
              <a:t>.</a:t>
            </a:r>
          </a:p>
          <a:p>
            <a:pPr algn="l"/>
            <a:r>
              <a:rPr lang="nl-NL" b="0" i="0">
                <a:solidFill>
                  <a:srgbClr val="202122"/>
                </a:solidFill>
                <a:effectLst/>
                <a:latin typeface="Arial"/>
                <a:cs typeface="Arial"/>
              </a:rPr>
              <a:t>In </a:t>
            </a:r>
            <a:r>
              <a:rPr lang="nl-NL" b="0" i="0" u="none" strike="noStrike">
                <a:solidFill>
                  <a:srgbClr val="0645AD"/>
                </a:solidFill>
                <a:effectLst/>
                <a:latin typeface="Arial"/>
                <a:cs typeface="Arial"/>
                <a:hlinkClick r:id="rId6" tooltip="Pakistan"/>
              </a:rPr>
              <a:t>Pakistan</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7" tooltip="Bangladesh"/>
              </a:rPr>
              <a:t>Bangladesh</a:t>
            </a:r>
            <a:r>
              <a:rPr lang="nl-NL" b="0" i="0">
                <a:solidFill>
                  <a:srgbClr val="202122"/>
                </a:solidFill>
                <a:effectLst/>
                <a:latin typeface="Arial"/>
                <a:cs typeface="Arial"/>
              </a:rPr>
              <a:t> worden </a:t>
            </a:r>
            <a:r>
              <a:rPr lang="nl-NL" b="0" i="0" err="1">
                <a:solidFill>
                  <a:srgbClr val="202122"/>
                </a:solidFill>
                <a:effectLst/>
                <a:latin typeface="Arial"/>
                <a:cs typeface="Arial"/>
              </a:rPr>
              <a:t>hijra's</a:t>
            </a:r>
            <a:r>
              <a:rPr lang="nl-NL" b="0" i="0">
                <a:solidFill>
                  <a:srgbClr val="202122"/>
                </a:solidFill>
                <a:effectLst/>
                <a:latin typeface="Arial"/>
                <a:cs typeface="Arial"/>
              </a:rPr>
              <a:t> officieel erkend als deel uitmakende van een 'derde geslacht' door de overheid. Ze worden gezien als noch man, noch vrouw. Ook in India worden transgender individuen erkend als deel van een derde geslacht, en worden daarmee officieel beschermd door de wet. De meeste </a:t>
            </a:r>
            <a:r>
              <a:rPr lang="nl-NL" b="0" i="0" err="1">
                <a:solidFill>
                  <a:srgbClr val="202122"/>
                </a:solidFill>
                <a:effectLst/>
                <a:latin typeface="Arial"/>
                <a:cs typeface="Arial"/>
              </a:rPr>
              <a:t>hijra's</a:t>
            </a:r>
            <a:r>
              <a:rPr lang="nl-NL" b="0" i="0">
                <a:solidFill>
                  <a:srgbClr val="202122"/>
                </a:solidFill>
                <a:effectLst/>
                <a:latin typeface="Arial"/>
                <a:cs typeface="Arial"/>
              </a:rPr>
              <a:t> zijn </a:t>
            </a:r>
            <a:r>
              <a:rPr lang="nl-NL" b="0" i="0" u="none" strike="noStrike">
                <a:solidFill>
                  <a:srgbClr val="0645AD"/>
                </a:solidFill>
                <a:effectLst/>
                <a:latin typeface="Arial"/>
                <a:cs typeface="Arial"/>
                <a:hlinkClick r:id="rId8" tooltip="Castratie"/>
              </a:rPr>
              <a:t>gecastreerd</a:t>
            </a:r>
            <a:r>
              <a:rPr lang="nl-NL" b="0" i="0">
                <a:solidFill>
                  <a:srgbClr val="202122"/>
                </a:solidFill>
                <a:effectLst/>
                <a:latin typeface="Arial"/>
                <a:cs typeface="Arial"/>
              </a:rPr>
              <a:t>.</a:t>
            </a:r>
          </a:p>
          <a:p>
            <a:pPr algn="l"/>
            <a:r>
              <a:rPr lang="nl-NL" b="0" i="0">
                <a:solidFill>
                  <a:srgbClr val="202122"/>
                </a:solidFill>
                <a:effectLst/>
                <a:latin typeface="Arial"/>
                <a:cs typeface="Arial"/>
              </a:rPr>
              <a:t>Veel </a:t>
            </a:r>
            <a:r>
              <a:rPr lang="nl-NL" b="0" i="0" err="1">
                <a:solidFill>
                  <a:srgbClr val="202122"/>
                </a:solidFill>
                <a:effectLst/>
                <a:latin typeface="Arial"/>
                <a:cs typeface="Arial"/>
              </a:rPr>
              <a:t>hijra's</a:t>
            </a:r>
            <a:r>
              <a:rPr lang="nl-NL" b="0" i="0">
                <a:solidFill>
                  <a:srgbClr val="202122"/>
                </a:solidFill>
                <a:effectLst/>
                <a:latin typeface="Arial"/>
                <a:cs typeface="Arial"/>
              </a:rPr>
              <a:t> leven samen in speciale </a:t>
            </a:r>
            <a:r>
              <a:rPr lang="nl-NL" b="0" i="0" err="1">
                <a:solidFill>
                  <a:srgbClr val="202122"/>
                </a:solidFill>
                <a:effectLst/>
                <a:latin typeface="Arial"/>
                <a:cs typeface="Arial"/>
              </a:rPr>
              <a:t>hijra</a:t>
            </a:r>
            <a:r>
              <a:rPr lang="nl-NL" b="0" i="0">
                <a:solidFill>
                  <a:srgbClr val="202122"/>
                </a:solidFill>
                <a:effectLst/>
                <a:latin typeface="Arial"/>
                <a:cs typeface="Arial"/>
              </a:rPr>
              <a:t>-groepen, aangezien ze dikwijls worden uitgespuwd door de maatschappij. Deze worden geleid door een Goeroe Ma, die hen kost en inwoning geeft. In ruil daarvoor verdienen ze de kost voor haar. Zodra ze de </a:t>
            </a:r>
            <a:r>
              <a:rPr lang="nl-NL" b="0" i="0" err="1">
                <a:solidFill>
                  <a:srgbClr val="202122"/>
                </a:solidFill>
                <a:effectLst/>
                <a:latin typeface="Arial"/>
                <a:cs typeface="Arial"/>
              </a:rPr>
              <a:t>hijra</a:t>
            </a:r>
            <a:r>
              <a:rPr lang="nl-NL" b="0" i="0">
                <a:solidFill>
                  <a:srgbClr val="202122"/>
                </a:solidFill>
                <a:effectLst/>
                <a:latin typeface="Arial"/>
                <a:cs typeface="Arial"/>
              </a:rPr>
              <a:t>-gemeenschap betreden, leren ze de gemeenschappelijke geheimtaal, het </a:t>
            </a:r>
            <a:r>
              <a:rPr lang="nl-NL" b="0" i="0" u="none" strike="noStrike">
                <a:solidFill>
                  <a:srgbClr val="0645AD"/>
                </a:solidFill>
                <a:effectLst/>
                <a:latin typeface="Arial"/>
                <a:cs typeface="Arial"/>
                <a:hlinkClick r:id="rId9" tooltip="Hijra Farsi"/>
              </a:rPr>
              <a:t>Hijra Farsi</a:t>
            </a:r>
            <a:r>
              <a:rPr lang="nl-NL" b="0" i="0">
                <a:solidFill>
                  <a:srgbClr val="202122"/>
                </a:solidFill>
                <a:effectLst/>
                <a:latin typeface="Arial"/>
                <a:cs typeface="Arial"/>
              </a:rPr>
              <a:t>. (wiki)</a:t>
            </a:r>
          </a:p>
          <a:p>
            <a:pPr algn="l"/>
            <a:endParaRPr lang="nl-NL" b="0" i="0">
              <a:solidFill>
                <a:srgbClr val="202122"/>
              </a:solidFill>
              <a:effectLst/>
              <a:latin typeface="Arial" panose="020B0604020202020204" pitchFamily="34" charset="0"/>
            </a:endParaRPr>
          </a:p>
          <a:p>
            <a:pPr marL="228600" indent="-228600" algn="l">
              <a:buAutoNum type="arabicPlain" startAt="2"/>
            </a:pPr>
            <a:r>
              <a:rPr lang="nl-NL" b="0" i="0" err="1">
                <a:solidFill>
                  <a:srgbClr val="202122"/>
                </a:solidFill>
                <a:effectLst/>
                <a:latin typeface="Arial"/>
                <a:cs typeface="Arial"/>
              </a:rPr>
              <a:t>Two</a:t>
            </a:r>
            <a:r>
              <a:rPr lang="nl-NL" b="0" i="0">
                <a:solidFill>
                  <a:srgbClr val="202122"/>
                </a:solidFill>
                <a:effectLst/>
                <a:latin typeface="Arial"/>
                <a:cs typeface="Arial"/>
              </a:rPr>
              <a:t>-sprit</a:t>
            </a:r>
          </a:p>
          <a:p>
            <a:pPr marL="0" indent="0" algn="l">
              <a:buNone/>
            </a:pPr>
            <a:r>
              <a:rPr lang="nl-NL" b="1" i="0" err="1">
                <a:solidFill>
                  <a:srgbClr val="202122"/>
                </a:solidFill>
                <a:effectLst/>
                <a:latin typeface="Arial"/>
                <a:cs typeface="Arial"/>
              </a:rPr>
              <a:t>Two</a:t>
            </a:r>
            <a:r>
              <a:rPr lang="nl-NL" b="1" i="0">
                <a:solidFill>
                  <a:srgbClr val="202122"/>
                </a:solidFill>
                <a:effectLst/>
                <a:latin typeface="Arial"/>
                <a:cs typeface="Arial"/>
              </a:rPr>
              <a:t>-spirit</a:t>
            </a:r>
            <a:r>
              <a:rPr lang="nl-NL" b="0" i="0">
                <a:solidFill>
                  <a:srgbClr val="202122"/>
                </a:solidFill>
                <a:effectLst/>
                <a:latin typeface="Arial"/>
                <a:cs typeface="Arial"/>
              </a:rPr>
              <a:t> (ook </a:t>
            </a:r>
            <a:r>
              <a:rPr lang="nl-NL" b="1" i="0" err="1">
                <a:solidFill>
                  <a:srgbClr val="202122"/>
                </a:solidFill>
                <a:effectLst/>
                <a:latin typeface="Arial"/>
                <a:cs typeface="Arial"/>
              </a:rPr>
              <a:t>two</a:t>
            </a:r>
            <a:r>
              <a:rPr lang="nl-NL" b="1" i="0">
                <a:solidFill>
                  <a:srgbClr val="202122"/>
                </a:solidFill>
                <a:effectLst/>
                <a:latin typeface="Arial"/>
                <a:cs typeface="Arial"/>
              </a:rPr>
              <a:t> spirit</a:t>
            </a:r>
            <a:r>
              <a:rPr lang="nl-NL" b="0" i="0">
                <a:solidFill>
                  <a:srgbClr val="202122"/>
                </a:solidFill>
                <a:effectLst/>
                <a:latin typeface="Arial"/>
                <a:cs typeface="Arial"/>
              </a:rPr>
              <a:t> , </a:t>
            </a:r>
            <a:r>
              <a:rPr lang="nl-NL" b="1" i="0">
                <a:solidFill>
                  <a:srgbClr val="202122"/>
                </a:solidFill>
                <a:effectLst/>
                <a:latin typeface="Arial"/>
                <a:cs typeface="Arial"/>
              </a:rPr>
              <a:t>2S</a:t>
            </a:r>
            <a:r>
              <a:rPr lang="nl-NL" b="0" i="0">
                <a:solidFill>
                  <a:srgbClr val="202122"/>
                </a:solidFill>
                <a:effectLst/>
                <a:latin typeface="Arial"/>
                <a:cs typeface="Arial"/>
              </a:rPr>
              <a:t> of, soms, </a:t>
            </a:r>
            <a:r>
              <a:rPr lang="nl-NL" b="1" i="0" err="1">
                <a:solidFill>
                  <a:srgbClr val="202122"/>
                </a:solidFill>
                <a:effectLst/>
                <a:latin typeface="Arial"/>
                <a:cs typeface="Arial"/>
              </a:rPr>
              <a:t>twospirited</a:t>
            </a:r>
            <a:r>
              <a:rPr lang="nl-NL" b="0" i="0">
                <a:solidFill>
                  <a:srgbClr val="202122"/>
                </a:solidFill>
                <a:effectLst/>
                <a:latin typeface="Arial"/>
                <a:cs typeface="Arial"/>
              </a:rPr>
              <a:t> ) is een moderne, </a:t>
            </a:r>
            <a:r>
              <a:rPr lang="nl-NL" b="0" i="0" u="none" strike="noStrike">
                <a:solidFill>
                  <a:srgbClr val="0645AD"/>
                </a:solidFill>
                <a:effectLst/>
                <a:latin typeface="Arial"/>
                <a:cs typeface="Arial"/>
                <a:hlinkClick r:id="rId10" tooltip="Pan-Indiaas"/>
              </a:rPr>
              <a:t>pan-Indiase</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1" tooltip="paraplu term"/>
              </a:rPr>
              <a:t>overkoepelende term</a:t>
            </a:r>
            <a:r>
              <a:rPr lang="nl-NL" b="0" i="0">
                <a:solidFill>
                  <a:srgbClr val="202122"/>
                </a:solidFill>
                <a:effectLst/>
                <a:latin typeface="Arial"/>
                <a:cs typeface="Arial"/>
              </a:rPr>
              <a:t> die door sommige </a:t>
            </a:r>
            <a:r>
              <a:rPr lang="nl-NL" b="0" i="0" u="none" strike="noStrike">
                <a:solidFill>
                  <a:srgbClr val="0645AD"/>
                </a:solidFill>
                <a:effectLst/>
                <a:latin typeface="Arial"/>
                <a:cs typeface="Arial"/>
                <a:hlinkClick r:id="rId12" tooltip="Inheemse volkeren van Amerika"/>
              </a:rPr>
              <a:t>inheemse Noord-Amerikanen</a:t>
            </a:r>
            <a:r>
              <a:rPr lang="nl-NL" b="0" i="0">
                <a:solidFill>
                  <a:srgbClr val="202122"/>
                </a:solidFill>
                <a:effectLst/>
                <a:latin typeface="Arial"/>
                <a:cs typeface="Arial"/>
              </a:rPr>
              <a:t> wordt gebruikt om inheemse mensen in hun gemeenschappen te beschrijven die voldoen aan een traditioneel </a:t>
            </a:r>
            <a:r>
              <a:rPr lang="nl-NL" b="0" i="0" u="none" strike="noStrike">
                <a:solidFill>
                  <a:srgbClr val="0645AD"/>
                </a:solidFill>
                <a:effectLst/>
                <a:latin typeface="Arial"/>
                <a:cs typeface="Arial"/>
                <a:hlinkClick r:id="rId13" tooltip="derde geslacht"/>
              </a:rPr>
              <a:t>derde geslacht</a:t>
            </a:r>
            <a:r>
              <a:rPr lang="nl-NL" b="0" i="0">
                <a:solidFill>
                  <a:srgbClr val="202122"/>
                </a:solidFill>
                <a:effectLst/>
                <a:latin typeface="Arial"/>
                <a:cs typeface="Arial"/>
              </a:rPr>
              <a:t> (of een ander </a:t>
            </a:r>
            <a:r>
              <a:rPr lang="nl-NL" b="0" i="0" u="none" strike="noStrike">
                <a:solidFill>
                  <a:srgbClr val="0645AD"/>
                </a:solidFill>
                <a:effectLst/>
                <a:latin typeface="Arial"/>
                <a:cs typeface="Arial"/>
                <a:hlinkClick r:id="rId14" tooltip="Geslachtsverschil"/>
              </a:rPr>
              <a:t>geslacht- variant</a:t>
            </a:r>
            <a:r>
              <a:rPr lang="nl-NL" b="0" i="0">
                <a:solidFill>
                  <a:srgbClr val="202122"/>
                </a:solidFill>
                <a:effectLst/>
                <a:latin typeface="Arial"/>
                <a:cs typeface="Arial"/>
              </a:rPr>
              <a:t> ) ceremoniële en sociale rol in hun culturen. (wiki)</a:t>
            </a:r>
            <a:endParaRPr lang="nl-BE" b="0" i="0">
              <a:solidFill>
                <a:srgbClr val="FF0000"/>
              </a:solidFill>
              <a:effectLst/>
              <a:highlight>
                <a:srgbClr val="FFFF00"/>
              </a:highlight>
              <a:latin typeface="Arial"/>
              <a:cs typeface="Arial"/>
            </a:endParaRPr>
          </a:p>
          <a:p>
            <a:pPr marL="0" indent="0" algn="l">
              <a:buNone/>
            </a:pPr>
            <a:endParaRPr lang="nl-BE" b="0" i="0">
              <a:solidFill>
                <a:srgbClr val="FF0000"/>
              </a:solidFill>
              <a:effectLst/>
              <a:highlight>
                <a:srgbClr val="FFFF00"/>
              </a:highlight>
              <a:latin typeface="Arial" panose="020B0604020202020204" pitchFamily="34" charset="0"/>
            </a:endParaRPr>
          </a:p>
          <a:p>
            <a:pPr marL="228600" indent="-228600" algn="l">
              <a:buAutoNum type="arabicPlain" startAt="3"/>
            </a:pPr>
            <a:r>
              <a:rPr lang="nl-BE" b="0" i="0" err="1">
                <a:solidFill>
                  <a:srgbClr val="FF0000"/>
                </a:solidFill>
                <a:effectLst/>
                <a:highlight>
                  <a:srgbClr val="FFFF00"/>
                </a:highlight>
                <a:latin typeface="Arial" panose="020B0604020202020204" pitchFamily="34" charset="0"/>
              </a:rPr>
              <a:t>Bugis</a:t>
            </a:r>
            <a:endParaRPr lang="nl-BE" b="0" i="0">
              <a:solidFill>
                <a:srgbClr val="FF0000"/>
              </a:solidFill>
              <a:effectLst/>
              <a:highlight>
                <a:srgbClr val="FFFF00"/>
              </a:highlight>
              <a:latin typeface="Arial" panose="020B0604020202020204" pitchFamily="34" charset="0"/>
            </a:endParaRPr>
          </a:p>
          <a:p>
            <a:r>
              <a:rPr lang="nl-NL" b="0" i="0">
                <a:solidFill>
                  <a:srgbClr val="202122"/>
                </a:solidFill>
                <a:effectLst/>
                <a:latin typeface="Arial"/>
                <a:cs typeface="Arial"/>
              </a:rPr>
              <a:t>Het </a:t>
            </a:r>
            <a:r>
              <a:rPr lang="nl-NL" b="0" i="0" u="none" strike="noStrike">
                <a:solidFill>
                  <a:srgbClr val="0645AD"/>
                </a:solidFill>
                <a:effectLst/>
                <a:latin typeface="Arial"/>
                <a:cs typeface="Arial"/>
                <a:hlinkClick r:id="rId15" tooltip="Bugis"/>
              </a:rPr>
              <a:t>Bugis</a:t>
            </a:r>
            <a:r>
              <a:rPr lang="nl-NL" b="0" i="0">
                <a:solidFill>
                  <a:srgbClr val="202122"/>
                </a:solidFill>
                <a:effectLst/>
                <a:latin typeface="Arial"/>
                <a:cs typeface="Arial"/>
              </a:rPr>
              <a:t> - volk is het talrijkst van de drie belangrijkste </a:t>
            </a:r>
            <a:r>
              <a:rPr lang="nl-NL" b="0" i="0" u="none" strike="noStrike">
                <a:solidFill>
                  <a:srgbClr val="0645AD"/>
                </a:solidFill>
                <a:effectLst/>
                <a:latin typeface="Arial"/>
                <a:cs typeface="Arial"/>
                <a:hlinkClick r:id="rId16" tooltip="Etnische groep"/>
              </a:rPr>
              <a:t>etnische groepen</a:t>
            </a:r>
            <a:r>
              <a:rPr lang="nl-NL" b="0" i="0">
                <a:solidFill>
                  <a:srgbClr val="202122"/>
                </a:solidFill>
                <a:effectLst/>
                <a:latin typeface="Arial"/>
                <a:cs typeface="Arial"/>
              </a:rPr>
              <a:t> van </a:t>
            </a:r>
            <a:r>
              <a:rPr lang="nl-NL" b="0" i="0" u="none" strike="noStrike">
                <a:solidFill>
                  <a:srgbClr val="0645AD"/>
                </a:solidFill>
                <a:effectLst/>
                <a:latin typeface="Arial"/>
                <a:cs typeface="Arial"/>
                <a:hlinkClick r:id="rId17" tooltip="Zuid-Sulawesi"/>
              </a:rPr>
              <a:t>Zuid-Sulawesi</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8" tooltip="Indonesië"/>
              </a:rPr>
              <a:t>Indonesië</a:t>
            </a:r>
            <a:r>
              <a:rPr lang="nl-NL" b="0" i="0">
                <a:solidFill>
                  <a:srgbClr val="202122"/>
                </a:solidFill>
                <a:effectLst/>
                <a:latin typeface="Arial"/>
                <a:cs typeface="Arial"/>
              </a:rPr>
              <a:t> , </a:t>
            </a:r>
            <a:r>
              <a:rPr lang="nl-NL" b="0" i="0" u="none" strike="noStrike" baseline="30000">
                <a:solidFill>
                  <a:srgbClr val="0645AD"/>
                </a:solidFill>
                <a:effectLst/>
                <a:latin typeface="Arial"/>
                <a:cs typeface="Arial"/>
                <a:hlinkClick r:id="rId19"/>
              </a:rPr>
              <a:t>[1] </a:t>
            </a:r>
            <a:r>
              <a:rPr lang="nl-NL" b="0" i="0" u="none" strike="noStrike" baseline="30000">
                <a:solidFill>
                  <a:srgbClr val="0645AD"/>
                </a:solidFill>
                <a:effectLst/>
                <a:latin typeface="Arial"/>
                <a:cs typeface="Arial"/>
                <a:hlinkClick r:id="rId20"/>
              </a:rPr>
              <a:t>[2]</a:t>
            </a:r>
            <a:r>
              <a:rPr lang="nl-NL" b="0" i="0">
                <a:solidFill>
                  <a:srgbClr val="202122"/>
                </a:solidFill>
                <a:effectLst/>
                <a:latin typeface="Arial"/>
                <a:cs typeface="Arial"/>
              </a:rPr>
              <a:t> met ongeveer 3 miljoen mensen.</a:t>
            </a:r>
            <a:r>
              <a:rPr lang="nl-NL">
                <a:solidFill>
                  <a:srgbClr val="202122"/>
                </a:solidFill>
                <a:latin typeface="Arial"/>
                <a:cs typeface="Arial"/>
              </a:rPr>
              <a:t> </a:t>
            </a:r>
            <a:endParaRPr lang="nl-NL" b="0" i="0">
              <a:solidFill>
                <a:srgbClr val="202122"/>
              </a:solidFill>
              <a:effectLst/>
              <a:latin typeface="Arial" panose="020B0604020202020204" pitchFamily="34" charset="0"/>
              <a:cs typeface="Arial"/>
            </a:endParaRPr>
          </a:p>
          <a:p>
            <a:pPr algn="l"/>
            <a:r>
              <a:rPr lang="nl-NL" b="0" i="0">
                <a:solidFill>
                  <a:srgbClr val="202122"/>
                </a:solidFill>
                <a:effectLst/>
                <a:latin typeface="Arial"/>
                <a:cs typeface="Arial"/>
              </a:rPr>
              <a:t>In tegenstelling tot de </a:t>
            </a:r>
            <a:r>
              <a:rPr lang="nl-NL" b="0" i="0" u="none" strike="noStrike">
                <a:solidFill>
                  <a:srgbClr val="0645AD"/>
                </a:solidFill>
                <a:effectLst/>
                <a:latin typeface="Arial"/>
                <a:cs typeface="Arial"/>
                <a:hlinkClick r:id="rId21" tooltip="Geslacht binair"/>
              </a:rPr>
              <a:t>genderbinaire</a:t>
            </a:r>
            <a:r>
              <a:rPr lang="nl-NL" b="0" i="0">
                <a:solidFill>
                  <a:srgbClr val="202122"/>
                </a:solidFill>
                <a:effectLst/>
                <a:latin typeface="Arial"/>
                <a:cs typeface="Arial"/>
              </a:rPr>
              <a:t> , kent de </a:t>
            </a:r>
            <a:r>
              <a:rPr lang="nl-NL" b="0" i="0" err="1">
                <a:solidFill>
                  <a:srgbClr val="202122"/>
                </a:solidFill>
                <a:effectLst/>
                <a:latin typeface="Arial"/>
                <a:cs typeface="Arial"/>
              </a:rPr>
              <a:t>Bugis</a:t>
            </a:r>
            <a:r>
              <a:rPr lang="nl-NL" b="0" i="0">
                <a:solidFill>
                  <a:srgbClr val="202122"/>
                </a:solidFill>
                <a:effectLst/>
                <a:latin typeface="Arial"/>
                <a:cs typeface="Arial"/>
              </a:rPr>
              <a:t>-samenleving vijf </a:t>
            </a:r>
            <a:r>
              <a:rPr lang="nl-NL" b="0" i="0" u="none" strike="noStrike">
                <a:solidFill>
                  <a:srgbClr val="0645AD"/>
                </a:solidFill>
                <a:effectLst/>
                <a:latin typeface="Arial"/>
                <a:cs typeface="Arial"/>
                <a:hlinkClick r:id="rId22" tooltip="Geslacht"/>
              </a:rPr>
              <a:t>geslachten</a:t>
            </a:r>
            <a:r>
              <a:rPr lang="nl-NL" b="0" i="0">
                <a:solidFill>
                  <a:srgbClr val="202122"/>
                </a:solidFill>
                <a:effectLst/>
                <a:latin typeface="Arial"/>
                <a:cs typeface="Arial"/>
              </a:rPr>
              <a:t> : </a:t>
            </a:r>
            <a:r>
              <a:rPr lang="nl-NL" b="0" i="1" err="1">
                <a:solidFill>
                  <a:srgbClr val="202122"/>
                </a:solidFill>
                <a:effectLst/>
                <a:latin typeface="Arial"/>
                <a:cs typeface="Arial"/>
              </a:rPr>
              <a:t>makkunrai</a:t>
            </a:r>
            <a:r>
              <a:rPr lang="nl-NL" b="0" i="0">
                <a:solidFill>
                  <a:srgbClr val="202122"/>
                </a:solidFill>
                <a:effectLst/>
                <a:latin typeface="Arial"/>
                <a:cs typeface="Arial"/>
              </a:rPr>
              <a:t> , </a:t>
            </a:r>
            <a:r>
              <a:rPr lang="nl-NL" b="0" i="1" err="1">
                <a:solidFill>
                  <a:srgbClr val="202122"/>
                </a:solidFill>
                <a:effectLst/>
                <a:latin typeface="Arial"/>
                <a:cs typeface="Arial"/>
              </a:rPr>
              <a:t>oroane</a:t>
            </a:r>
            <a:r>
              <a:rPr lang="nl-NL" b="0" i="0">
                <a:solidFill>
                  <a:srgbClr val="202122"/>
                </a:solidFill>
                <a:effectLst/>
                <a:latin typeface="Arial"/>
                <a:cs typeface="Arial"/>
              </a:rPr>
              <a:t> , </a:t>
            </a:r>
            <a:r>
              <a:rPr lang="nl-NL" b="0" i="1" err="1">
                <a:solidFill>
                  <a:srgbClr val="202122"/>
                </a:solidFill>
                <a:effectLst/>
                <a:latin typeface="Arial"/>
                <a:cs typeface="Arial"/>
              </a:rPr>
              <a:t>bissu</a:t>
            </a:r>
            <a:r>
              <a:rPr lang="nl-NL" b="0" i="0">
                <a:solidFill>
                  <a:srgbClr val="202122"/>
                </a:solidFill>
                <a:effectLst/>
                <a:latin typeface="Arial"/>
                <a:cs typeface="Arial"/>
              </a:rPr>
              <a:t> , </a:t>
            </a:r>
            <a:r>
              <a:rPr lang="nl-NL" b="0" i="1" err="1">
                <a:solidFill>
                  <a:srgbClr val="202122"/>
                </a:solidFill>
                <a:effectLst/>
                <a:latin typeface="Arial"/>
                <a:cs typeface="Arial"/>
              </a:rPr>
              <a:t>calabai</a:t>
            </a:r>
            <a:r>
              <a:rPr lang="nl-NL" b="0" i="0">
                <a:solidFill>
                  <a:srgbClr val="202122"/>
                </a:solidFill>
                <a:effectLst/>
                <a:latin typeface="Arial"/>
                <a:cs typeface="Arial"/>
              </a:rPr>
              <a:t> en </a:t>
            </a:r>
            <a:r>
              <a:rPr lang="nl-NL" b="0" i="1" err="1">
                <a:solidFill>
                  <a:srgbClr val="202122"/>
                </a:solidFill>
                <a:effectLst/>
                <a:latin typeface="Arial"/>
                <a:cs typeface="Arial"/>
              </a:rPr>
              <a:t>calalai</a:t>
            </a:r>
            <a:r>
              <a:rPr lang="nl-NL" b="0" i="0">
                <a:solidFill>
                  <a:srgbClr val="202122"/>
                </a:solidFill>
                <a:effectLst/>
                <a:latin typeface="Arial"/>
                <a:cs typeface="Arial"/>
              </a:rPr>
              <a:t> . Het concept van vijf geslachten is al minstens zes eeuwen een belangrijk onderdeel van hun cultuur, volgens antropoloog </a:t>
            </a:r>
            <a:r>
              <a:rPr lang="nl-NL" b="0" i="0" err="1">
                <a:solidFill>
                  <a:srgbClr val="202122"/>
                </a:solidFill>
                <a:effectLst/>
                <a:latin typeface="Arial"/>
                <a:cs typeface="Arial"/>
              </a:rPr>
              <a:t>Sharyn</a:t>
            </a:r>
            <a:r>
              <a:rPr lang="nl-NL" b="0" i="0">
                <a:solidFill>
                  <a:srgbClr val="202122"/>
                </a:solidFill>
                <a:effectLst/>
                <a:latin typeface="Arial"/>
                <a:cs typeface="Arial"/>
              </a:rPr>
              <a:t> Graham Davies, daarbij verwijzend naar soortgelijke tradities in </a:t>
            </a:r>
            <a:r>
              <a:rPr lang="nl-NL" b="0" i="0" u="none" strike="noStrike">
                <a:solidFill>
                  <a:srgbClr val="0645AD"/>
                </a:solidFill>
                <a:effectLst/>
                <a:latin typeface="Arial"/>
                <a:cs typeface="Arial"/>
                <a:hlinkClick r:id="rId23" tooltip="Thailand"/>
              </a:rPr>
              <a:t>Thailand</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4" tooltip="Maleisië"/>
              </a:rPr>
              <a:t>Maleisië</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5" tooltip="India"/>
              </a:rPr>
              <a:t>India</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26" tooltip="Bangladesh"/>
              </a:rPr>
              <a:t>Bangladesh</a:t>
            </a:r>
            <a:r>
              <a:rPr lang="nl-NL" b="0" i="0">
                <a:solidFill>
                  <a:srgbClr val="202122"/>
                </a:solidFill>
                <a:effectLst/>
                <a:latin typeface="Arial"/>
                <a:cs typeface="Arial"/>
              </a:rPr>
              <a:t> . </a:t>
            </a:r>
          </a:p>
          <a:p>
            <a:pPr algn="l"/>
            <a:endParaRPr lang="nl-NL" b="0" i="0">
              <a:solidFill>
                <a:srgbClr val="202122"/>
              </a:solidFill>
              <a:effectLst/>
              <a:latin typeface="Arial" panose="020B0604020202020204" pitchFamily="34" charset="0"/>
            </a:endParaRPr>
          </a:p>
          <a:p>
            <a:pPr algn="l"/>
            <a:r>
              <a:rPr lang="nl-NL" b="0" i="1" err="1">
                <a:solidFill>
                  <a:srgbClr val="202122"/>
                </a:solidFill>
                <a:effectLst/>
                <a:latin typeface="Arial"/>
                <a:cs typeface="Arial"/>
              </a:rPr>
              <a:t>Oroané</a:t>
            </a:r>
            <a:r>
              <a:rPr lang="nl-NL" b="0" i="0">
                <a:solidFill>
                  <a:srgbClr val="202122"/>
                </a:solidFill>
                <a:effectLst/>
                <a:latin typeface="Arial"/>
                <a:cs typeface="Arial"/>
              </a:rPr>
              <a:t> is vergelijkbaar met</a:t>
            </a:r>
            <a:r>
              <a:rPr lang="nl-NL" b="0" i="0" u="none" strike="noStrike">
                <a:solidFill>
                  <a:srgbClr val="0645AD"/>
                </a:solidFill>
                <a:effectLst/>
                <a:latin typeface="Arial"/>
                <a:cs typeface="Arial"/>
                <a:hlinkClick r:id="rId27" tooltip="Cisgender mannen"/>
              </a:rPr>
              <a:t> cisgender mannen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makkunrai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8" tooltip="Cisgender vrouwen"/>
              </a:rPr>
              <a:t> cisgender vrouwen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calalai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9" tooltip="Transgender mannen"/>
              </a:rPr>
              <a:t> transgender mannen</a:t>
            </a:r>
            <a:r>
              <a:rPr lang="nl-NL" b="0" i="0">
                <a:solidFill>
                  <a:srgbClr val="202122"/>
                </a:solidFill>
                <a:effectLst/>
                <a:latin typeface="Arial"/>
                <a:cs typeface="Arial"/>
              </a:rPr>
              <a:t> , en</a:t>
            </a:r>
            <a:r>
              <a:rPr lang="nl-NL" b="0" i="1">
                <a:solidFill>
                  <a:srgbClr val="202122"/>
                </a:solidFill>
                <a:effectLst/>
                <a:latin typeface="Arial"/>
                <a:cs typeface="Arial"/>
              </a:rPr>
              <a:t> </a:t>
            </a:r>
            <a:r>
              <a:rPr lang="nl-NL" b="0" i="1" err="1">
                <a:solidFill>
                  <a:srgbClr val="202122"/>
                </a:solidFill>
                <a:effectLst/>
                <a:latin typeface="Arial"/>
                <a:cs typeface="Arial"/>
              </a:rPr>
              <a:t>calabai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30" tooltip="Transgender vrouwen"/>
              </a:rPr>
              <a:t> transgender vrouwen</a:t>
            </a:r>
            <a:r>
              <a:rPr lang="nl-NL" b="0" i="0">
                <a:solidFill>
                  <a:srgbClr val="202122"/>
                </a:solidFill>
                <a:effectLst/>
                <a:latin typeface="Arial"/>
                <a:cs typeface="Arial"/>
              </a:rPr>
              <a:t> ,</a:t>
            </a:r>
            <a:r>
              <a:rPr lang="nl-NL" b="0" i="0" u="none" strike="noStrike" baseline="30000">
                <a:solidFill>
                  <a:srgbClr val="0645AD"/>
                </a:solidFill>
                <a:effectLst/>
                <a:latin typeface="Arial"/>
                <a:cs typeface="Arial"/>
              </a:rPr>
              <a:t> </a:t>
            </a:r>
            <a:r>
              <a:rPr lang="nl-NL" b="0" i="0">
                <a:solidFill>
                  <a:srgbClr val="202122"/>
                </a:solidFill>
                <a:effectLst/>
                <a:latin typeface="Arial"/>
                <a:cs typeface="Arial"/>
              </a:rPr>
              <a:t>terwijl</a:t>
            </a:r>
            <a:r>
              <a:rPr lang="nl-NL" b="0" i="1">
                <a:solidFill>
                  <a:srgbClr val="202122"/>
                </a:solidFill>
                <a:effectLst/>
                <a:latin typeface="Arial"/>
                <a:cs typeface="Arial"/>
              </a:rPr>
              <a:t> </a:t>
            </a:r>
            <a:r>
              <a:rPr lang="nl-NL" b="0" i="1" err="1">
                <a:solidFill>
                  <a:srgbClr val="202122"/>
                </a:solidFill>
                <a:effectLst/>
                <a:latin typeface="Arial"/>
                <a:cs typeface="Arial"/>
              </a:rPr>
              <a:t>bissu</a:t>
            </a:r>
            <a:r>
              <a:rPr lang="nl-NL" b="0" i="0" u="none" strike="noStrike">
                <a:solidFill>
                  <a:srgbClr val="0645AD"/>
                </a:solidFill>
                <a:effectLst/>
                <a:latin typeface="Arial"/>
                <a:cs typeface="Arial"/>
                <a:hlinkClick r:id="rId31" tooltip="androgyn"/>
              </a:rPr>
              <a:t> androgyn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2" tooltip="Intersekse"/>
              </a:rPr>
              <a:t> intersekse</a:t>
            </a:r>
            <a:r>
              <a:rPr lang="nl-NL" b="0" i="0">
                <a:solidFill>
                  <a:srgbClr val="202122"/>
                </a:solidFill>
                <a:effectLst/>
                <a:latin typeface="Arial"/>
                <a:cs typeface="Arial"/>
              </a:rPr>
              <a:t> en vereerde</a:t>
            </a:r>
            <a:r>
              <a:rPr lang="nl-NL" b="0" i="0" u="none" strike="noStrike">
                <a:solidFill>
                  <a:srgbClr val="0645AD"/>
                </a:solidFill>
                <a:effectLst/>
                <a:latin typeface="Arial"/>
                <a:cs typeface="Arial"/>
                <a:hlinkClick r:id="rId33" tooltip="sjamaan"/>
              </a:rPr>
              <a:t> sjamanen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4" tooltip="Priester"/>
              </a:rPr>
              <a:t> gemeenschapspriesters</a:t>
            </a:r>
            <a:r>
              <a:rPr lang="nl-NL" b="0" i="0">
                <a:solidFill>
                  <a:srgbClr val="202122"/>
                </a:solidFill>
                <a:effectLst/>
                <a:latin typeface="Arial"/>
                <a:cs typeface="Arial"/>
              </a:rPr>
              <a:t> zijn. </a:t>
            </a:r>
          </a:p>
          <a:p>
            <a:pPr algn="l"/>
            <a:r>
              <a:rPr lang="nl-NL" b="0" i="0">
                <a:solidFill>
                  <a:srgbClr val="202122"/>
                </a:solidFill>
                <a:effectLst/>
                <a:latin typeface="Arial"/>
                <a:cs typeface="Arial"/>
              </a:rPr>
              <a:t>In het dagelijkse sociale leven mogen de </a:t>
            </a:r>
            <a:r>
              <a:rPr lang="nl-NL" b="0" i="1" err="1">
                <a:solidFill>
                  <a:srgbClr val="202122"/>
                </a:solidFill>
                <a:effectLst/>
                <a:latin typeface="Arial"/>
                <a:cs typeface="Arial"/>
              </a:rPr>
              <a:t>bissu</a:t>
            </a:r>
            <a:r>
              <a:rPr lang="nl-NL" b="0" i="0">
                <a:solidFill>
                  <a:srgbClr val="202122"/>
                </a:solidFill>
                <a:effectLst/>
                <a:latin typeface="Arial"/>
                <a:cs typeface="Arial"/>
              </a:rPr>
              <a:t> , de </a:t>
            </a:r>
            <a:r>
              <a:rPr lang="nl-NL" b="0" i="1" err="1">
                <a:solidFill>
                  <a:srgbClr val="202122"/>
                </a:solidFill>
                <a:effectLst/>
                <a:latin typeface="Arial"/>
                <a:cs typeface="Arial"/>
              </a:rPr>
              <a:t>calabai</a:t>
            </a:r>
            <a:r>
              <a:rPr lang="nl-NL" b="0" i="0">
                <a:solidFill>
                  <a:srgbClr val="202122"/>
                </a:solidFill>
                <a:effectLst/>
                <a:latin typeface="Arial"/>
                <a:cs typeface="Arial"/>
              </a:rPr>
              <a:t> en de </a:t>
            </a:r>
            <a:r>
              <a:rPr lang="nl-NL" b="0" i="1" err="1">
                <a:solidFill>
                  <a:srgbClr val="202122"/>
                </a:solidFill>
                <a:effectLst/>
                <a:latin typeface="Arial"/>
                <a:cs typeface="Arial"/>
              </a:rPr>
              <a:t>calalai</a:t>
            </a:r>
            <a:r>
              <a:rPr lang="nl-NL" b="0" i="0">
                <a:solidFill>
                  <a:srgbClr val="202122"/>
                </a:solidFill>
                <a:effectLst/>
                <a:latin typeface="Arial"/>
                <a:cs typeface="Arial"/>
              </a:rPr>
              <a:t> de woonplaatsen en dorpen van zowel mannen als vrouwen betreden. </a:t>
            </a:r>
            <a:r>
              <a:rPr lang="nl-NL" b="0" i="0" u="none" strike="noStrike" baseline="30000">
                <a:solidFill>
                  <a:srgbClr val="0645AD"/>
                </a:solidFill>
                <a:effectLst/>
                <a:latin typeface="Arial"/>
                <a:cs typeface="Arial"/>
              </a:rPr>
              <a:t>(wiki)</a:t>
            </a:r>
            <a:endParaRPr lang="nl-NL" b="0" i="0">
              <a:solidFill>
                <a:srgbClr val="202122"/>
              </a:solidFill>
              <a:effectLst/>
              <a:latin typeface="Arial"/>
              <a:cs typeface="Arial"/>
            </a:endParaRPr>
          </a:p>
          <a:p>
            <a:pPr marL="0" indent="0" algn="l">
              <a:buNone/>
            </a:pPr>
            <a:endParaRPr lang="nl-NL" b="0" i="0">
              <a:solidFill>
                <a:srgbClr val="202122"/>
              </a:solidFill>
              <a:effectLst/>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18</a:t>
            </a:fld>
            <a:endParaRPr lang="nl-NL"/>
          </a:p>
        </p:txBody>
      </p:sp>
    </p:spTree>
    <p:extLst>
      <p:ext uri="{BB962C8B-B14F-4D97-AF65-F5344CB8AC3E}">
        <p14:creationId xmlns:p14="http://schemas.microsoft.com/office/powerpoint/2010/main" val="102198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-12:</a:t>
            </a:r>
            <a:r>
              <a:rPr lang="nl-BE" baseline="0"/>
              <a:t> traject bij </a:t>
            </a:r>
            <a:r>
              <a:rPr lang="nl-BE" baseline="0" err="1"/>
              <a:t>UZGent</a:t>
            </a:r>
            <a:r>
              <a:rPr lang="nl-BE" baseline="0"/>
              <a:t> wordt regelmatig verbroken</a:t>
            </a:r>
          </a:p>
          <a:p>
            <a:r>
              <a:rPr lang="nl-BE" baseline="0"/>
              <a:t>+12: </a:t>
            </a:r>
            <a:r>
              <a:rPr lang="nl-BE" baseline="0" err="1"/>
              <a:t>taject</a:t>
            </a:r>
            <a:r>
              <a:rPr lang="nl-BE" baseline="0"/>
              <a:t> wordt zelden verbroken -&gt; de identiteit is veelal stabiel op dat punt</a:t>
            </a:r>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19</a:t>
            </a:fld>
            <a:endParaRPr lang="nl-NL"/>
          </a:p>
        </p:txBody>
      </p:sp>
    </p:spTree>
    <p:extLst>
      <p:ext uri="{BB962C8B-B14F-4D97-AF65-F5344CB8AC3E}">
        <p14:creationId xmlns:p14="http://schemas.microsoft.com/office/powerpoint/2010/main" val="271398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Genderexpressie = hoe jij jezelf toont aan de buitenwereld (kledij, kapsel, make-up, manier van lopen, zithouding, …).</a:t>
            </a:r>
            <a:br>
              <a:rPr lang="nl-NL"/>
            </a:br>
            <a:r>
              <a:rPr lang="nl-NL"/>
              <a:t>Manspreading vs. Benen over</a:t>
            </a:r>
            <a:r>
              <a:rPr lang="nl-NL" baseline="0"/>
              <a:t> elkaar</a:t>
            </a:r>
          </a:p>
          <a:p>
            <a:endParaRPr lang="nl-NL" baseline="0"/>
          </a:p>
          <a:p>
            <a:r>
              <a:rPr lang="nl-NL" baseline="0"/>
              <a:t>Sociale constructie! Niets van die zaken hééft een gender. Mensen hebben gender, maar dingen niet. </a:t>
            </a:r>
          </a:p>
          <a:p>
            <a:endParaRPr lang="nl-NL" baseline="0"/>
          </a:p>
          <a:p>
            <a:endParaRPr lang="nl-NL" baseline="0"/>
          </a:p>
          <a:p>
            <a:r>
              <a:rPr lang="nl-NL" baseline="0"/>
              <a:t>Beide (zowel genderexpressie als genderrol) zijn afhankelijk van tijd, cultuur en context.</a:t>
            </a:r>
            <a:br>
              <a:rPr lang="nl-NL" baseline="0"/>
            </a:br>
            <a:r>
              <a:rPr lang="nl-NL" baseline="0"/>
              <a:t>Tijd: zeventiende eeuw: koningen die lange gewaden droegen en sommigen zelfs schoenen met hakken.</a:t>
            </a:r>
            <a:br>
              <a:rPr lang="nl-NL" baseline="0"/>
            </a:b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20</a:t>
            </a:fld>
            <a:endParaRPr lang="nl-NL"/>
          </a:p>
        </p:txBody>
      </p:sp>
    </p:spTree>
    <p:extLst>
      <p:ext uri="{BB962C8B-B14F-4D97-AF65-F5344CB8AC3E}">
        <p14:creationId xmlns:p14="http://schemas.microsoft.com/office/powerpoint/2010/main" val="17960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Cultuur: Djellaba en Schotse rok waarmee je als man in bepaalde landen zomaar de straat op kan zonder rare blikken te krijgen.</a:t>
            </a:r>
            <a:br>
              <a:rPr lang="nl-NL" baseline="0">
                <a:cs typeface="+mn-lt"/>
              </a:rPr>
            </a:br>
            <a:r>
              <a:rPr lang="nl-NL"/>
              <a:t>Midden-Oosten</a:t>
            </a:r>
            <a:r>
              <a:rPr lang="nl-NL" baseline="0"/>
              <a:t>: hand in hand</a:t>
            </a:r>
          </a:p>
          <a:p>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21</a:t>
            </a:fld>
            <a:endParaRPr lang="nl-NL"/>
          </a:p>
        </p:txBody>
      </p:sp>
    </p:spTree>
    <p:extLst>
      <p:ext uri="{BB962C8B-B14F-4D97-AF65-F5344CB8AC3E}">
        <p14:creationId xmlns:p14="http://schemas.microsoft.com/office/powerpoint/2010/main" val="215099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a:t>Seksuele oriëntatie.</a:t>
            </a:r>
            <a:r>
              <a:rPr lang="nl-NL" baseline="0"/>
              <a:t> Men spreekt ook wel over aantrekking.</a:t>
            </a:r>
          </a:p>
          <a:p>
            <a:pPr marL="0" indent="0">
              <a:buFontTx/>
              <a:buNone/>
            </a:pPr>
            <a:endParaRPr lang="nl-NL" baseline="0"/>
          </a:p>
          <a:p>
            <a:pPr marL="0" indent="0">
              <a:buFontTx/>
              <a:buNone/>
            </a:pPr>
            <a:r>
              <a:rPr lang="nl-NL" baseline="0"/>
              <a:t>Waarom onderscheid:</a:t>
            </a:r>
          </a:p>
          <a:p>
            <a:pPr marL="0" indent="0">
              <a:buFontTx/>
              <a:buNone/>
            </a:pPr>
            <a:r>
              <a:rPr lang="nl-NL" baseline="0"/>
              <a:t>Bv. MSM (mannen die seks hebben met mannen)</a:t>
            </a:r>
            <a:br>
              <a:rPr lang="nl-NL" baseline="0"/>
            </a:br>
            <a:endParaRPr lang="nl-NL" baseline="0"/>
          </a:p>
          <a:p>
            <a:pPr marL="0" indent="0">
              <a:buFontTx/>
              <a:buNone/>
            </a:pPr>
            <a:r>
              <a:rPr lang="nl-NL" baseline="0"/>
              <a:t>Leg uit: bi, pan, aseksueel</a:t>
            </a:r>
          </a:p>
          <a:p>
            <a:pPr marL="0" indent="0">
              <a:buFontTx/>
              <a:buNone/>
            </a:pPr>
            <a:r>
              <a:rPr lang="nl-NL" baseline="0"/>
              <a:t>+ bi, pan, aromantisch</a:t>
            </a:r>
          </a:p>
          <a:p>
            <a:pPr marL="0" indent="0">
              <a:buFontTx/>
              <a:buNone/>
            </a:pP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22</a:t>
            </a:fld>
            <a:endParaRPr lang="nl-NL"/>
          </a:p>
        </p:txBody>
      </p:sp>
    </p:spTree>
    <p:extLst>
      <p:ext uri="{BB962C8B-B14F-4D97-AF65-F5344CB8AC3E}">
        <p14:creationId xmlns:p14="http://schemas.microsoft.com/office/powerpoint/2010/main" val="260042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 is een construct – maatschappelijk en cultureel bepaald – tijdsgebonden. Bepaalt hoe we kijken naar vrouwelijkheid en mannelijkheid / hoe mensen kijken naar gender (bv ook bij non-binaire mensen) en daar normen aan vasthangen. </a:t>
            </a:r>
          </a:p>
          <a:p>
            <a:endParaRPr lang="nl-NL"/>
          </a:p>
          <a:p>
            <a:r>
              <a:rPr lang="nl-NL"/>
              <a:t>Het bepaalt ook mee welke opvattingen we hebben over (LGBTI)-mensen die ‘van de norm afwijken’.</a:t>
            </a:r>
          </a:p>
          <a:p>
            <a:r>
              <a:rPr lang="nl-NL"/>
              <a:t>Invloed op schoolgaande jongeren: worden snel in vrouw-man-hokjes geduwd, met gevolgen voor welbevinden, studiekeuze, </a:t>
            </a:r>
            <a:r>
              <a:rPr lang="nl-NL" err="1"/>
              <a:t>etc</a:t>
            </a:r>
            <a:r>
              <a:rPr lang="nl-NL"/>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F02A-BFBF-4463-A278-576529B0F68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877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Belangrijk hierbij is dat de verschillende aspecten van ‘gender’ los van elkaar bestaan. </a:t>
            </a:r>
          </a:p>
          <a:p>
            <a:pPr marL="0" indent="0">
              <a:buFontTx/>
              <a:buNone/>
            </a:pPr>
            <a:r>
              <a:rPr lang="nl-BE"/>
              <a:t>De</a:t>
            </a:r>
            <a:r>
              <a:rPr lang="nl-BE" baseline="0"/>
              <a:t> maatschappij verwacht dat deze zaken verbonden zijn (e.g. homo -&gt; vrouwelijk, geboortegeslacht man, enkel verliefd worden op mannen, voelt zich man), maar realiteit is complexer</a:t>
            </a:r>
          </a:p>
          <a:p>
            <a:pPr marL="0" indent="0">
              <a:buFontTx/>
              <a:buNone/>
            </a:pPr>
            <a:endParaRPr lang="nl-BE" baseline="0"/>
          </a:p>
          <a:p>
            <a:pPr marL="0" indent="0">
              <a:buFontTx/>
              <a:buNone/>
            </a:pPr>
            <a:r>
              <a:rPr lang="nl-BE" baseline="0"/>
              <a:t>Dit is een manier om het te begrijpen, maar ook niet volledig.</a:t>
            </a:r>
          </a:p>
          <a:p>
            <a:pPr marL="0" indent="0">
              <a:buFontTx/>
              <a:buNone/>
            </a:pPr>
            <a:endParaRPr lang="nl-BE"/>
          </a:p>
          <a:p>
            <a:pPr marL="171450" indent="-171450">
              <a:buFontTx/>
              <a:buChar char="-"/>
            </a:pPr>
            <a:endParaRPr lang="nl-NL"/>
          </a:p>
        </p:txBody>
      </p:sp>
      <p:sp>
        <p:nvSpPr>
          <p:cNvPr id="4" name="Tijdelijke aanduiding voor dianummer 3"/>
          <p:cNvSpPr>
            <a:spLocks noGrp="1"/>
          </p:cNvSpPr>
          <p:nvPr>
            <p:ph type="sldNum" sz="quarter" idx="10"/>
          </p:nvPr>
        </p:nvSpPr>
        <p:spPr/>
        <p:txBody>
          <a:bodyPr/>
          <a:lstStyle/>
          <a:p>
            <a:fld id="{3190AFF0-D5F4-4E2C-BDCD-0F4E6F1EFBE1}" type="slidenum">
              <a:rPr lang="nl-NL" smtClean="0"/>
              <a:t>23</a:t>
            </a:fld>
            <a:endParaRPr lang="nl-NL"/>
          </a:p>
        </p:txBody>
      </p:sp>
    </p:spTree>
    <p:extLst>
      <p:ext uri="{BB962C8B-B14F-4D97-AF65-F5344CB8AC3E}">
        <p14:creationId xmlns:p14="http://schemas.microsoft.com/office/powerpoint/2010/main" val="3343786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Laten we </a:t>
            </a:r>
            <a:r>
              <a:rPr lang="en-US" err="1">
                <a:cs typeface="Calibri"/>
              </a:rPr>
              <a:t>vervolgens</a:t>
            </a:r>
            <a:r>
              <a:rPr lang="en-US">
                <a:cs typeface="Calibri"/>
              </a:rPr>
              <a:t> even </a:t>
            </a:r>
            <a:r>
              <a:rPr lang="en-US" err="1">
                <a:cs typeface="Calibri"/>
              </a:rPr>
              <a:t>stilstaan</a:t>
            </a:r>
            <a:r>
              <a:rPr lang="en-US">
                <a:cs typeface="Calibri"/>
              </a:rPr>
              <a:t> </a:t>
            </a:r>
            <a:r>
              <a:rPr lang="en-US" err="1">
                <a:cs typeface="Calibri"/>
              </a:rPr>
              <a:t>bij</a:t>
            </a:r>
            <a:r>
              <a:rPr lang="en-US">
                <a:cs typeface="Calibri"/>
              </a:rPr>
              <a:t> de </a:t>
            </a:r>
            <a:r>
              <a:rPr lang="en-US" err="1">
                <a:cs typeface="Calibri"/>
              </a:rPr>
              <a:t>normen</a:t>
            </a:r>
            <a:r>
              <a:rPr lang="en-US">
                <a:cs typeface="Calibri"/>
              </a:rPr>
              <a:t> die (</a:t>
            </a:r>
            <a:r>
              <a:rPr lang="en-US" err="1">
                <a:cs typeface="Calibri"/>
              </a:rPr>
              <a:t>kunnen</a:t>
            </a:r>
            <a:r>
              <a:rPr lang="en-US">
                <a:cs typeface="Calibri"/>
              </a:rPr>
              <a:t>) </a:t>
            </a:r>
            <a:r>
              <a:rPr lang="en-US" err="1">
                <a:cs typeface="Calibri"/>
              </a:rPr>
              <a:t>gelden</a:t>
            </a:r>
            <a:r>
              <a:rPr lang="en-US">
                <a:cs typeface="Calibri"/>
              </a:rPr>
              <a:t> </a:t>
            </a:r>
            <a:r>
              <a:rPr lang="en-US" err="1">
                <a:cs typeface="Calibri"/>
              </a:rPr>
              <a:t>binnen</a:t>
            </a:r>
            <a:r>
              <a:rPr lang="en-US">
                <a:cs typeface="Calibri"/>
              </a:rPr>
              <a:t> </a:t>
            </a:r>
            <a:r>
              <a:rPr lang="en-US" err="1">
                <a:cs typeface="Calibri"/>
              </a:rPr>
              <a:t>een</a:t>
            </a:r>
            <a:r>
              <a:rPr lang="en-US">
                <a:cs typeface="Calibri"/>
              </a:rPr>
              <a:t> </a:t>
            </a:r>
            <a:r>
              <a:rPr lang="en-US" err="1">
                <a:cs typeface="Calibri"/>
              </a:rPr>
              <a:t>inclusieve</a:t>
            </a:r>
            <a:r>
              <a:rPr lang="en-US">
                <a:cs typeface="Calibri"/>
              </a:rPr>
              <a:t> </a:t>
            </a:r>
            <a:r>
              <a:rPr lang="en-US" err="1">
                <a:cs typeface="Calibri"/>
              </a:rPr>
              <a:t>schoolomgeving</a:t>
            </a:r>
            <a:r>
              <a:rPr lang="en-US">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24</a:t>
            </a:fld>
            <a:endParaRPr lang="nl-BE"/>
          </a:p>
        </p:txBody>
      </p:sp>
    </p:spTree>
    <p:extLst>
      <p:ext uri="{BB962C8B-B14F-4D97-AF65-F5344CB8AC3E}">
        <p14:creationId xmlns:p14="http://schemas.microsoft.com/office/powerpoint/2010/main" val="1769292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We hebben allemaal</a:t>
            </a:r>
            <a:r>
              <a:rPr lang="nl-BE" baseline="0"/>
              <a:t> een idee in ons hoofd van hoe een huis eruit moet zien. Dat idee, die ‘norm’, is voor veel mensen dezelfde. Daarom dat haast iedereen in deze opdracht een huis tekent op quasi dezelfde manier.</a:t>
            </a:r>
            <a:endParaRPr lang="nl-BE"/>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26</a:t>
            </a:fld>
            <a:endParaRPr lang="nl-BE"/>
          </a:p>
        </p:txBody>
      </p:sp>
    </p:spTree>
    <p:extLst>
      <p:ext uri="{BB962C8B-B14F-4D97-AF65-F5344CB8AC3E}">
        <p14:creationId xmlns:p14="http://schemas.microsoft.com/office/powerpoint/2010/main" val="326264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Welke impact </a:t>
            </a:r>
            <a:r>
              <a:rPr lang="en-US" err="1">
                <a:cs typeface="Calibri"/>
              </a:rPr>
              <a:t>kan</a:t>
            </a:r>
            <a:r>
              <a:rPr lang="en-US">
                <a:cs typeface="Calibri"/>
              </a:rPr>
              <a:t> het </a:t>
            </a:r>
            <a:r>
              <a:rPr lang="en-US" err="1">
                <a:cs typeface="Calibri"/>
              </a:rPr>
              <a:t>hebben</a:t>
            </a:r>
            <a:r>
              <a:rPr lang="en-US">
                <a:cs typeface="Calibri"/>
              </a:rPr>
              <a:t> op </a:t>
            </a:r>
            <a:r>
              <a:rPr lang="en-US" err="1">
                <a:cs typeface="Calibri"/>
              </a:rPr>
              <a:t>een</a:t>
            </a:r>
            <a:r>
              <a:rPr lang="en-US">
                <a:cs typeface="Calibri"/>
              </a:rPr>
              <a:t> </a:t>
            </a:r>
            <a:r>
              <a:rPr lang="en-US" err="1">
                <a:cs typeface="Calibri"/>
              </a:rPr>
              <a:t>persoon</a:t>
            </a:r>
            <a:r>
              <a:rPr lang="en-US">
                <a:cs typeface="Calibri"/>
              </a:rPr>
              <a:t> die </a:t>
            </a:r>
            <a:r>
              <a:rPr lang="en-US" err="1">
                <a:cs typeface="Calibri"/>
              </a:rPr>
              <a:t>buiten</a:t>
            </a:r>
            <a:r>
              <a:rPr lang="en-US">
                <a:cs typeface="Calibri"/>
              </a:rPr>
              <a:t> de (gender)</a:t>
            </a:r>
            <a:r>
              <a:rPr lang="en-US" err="1">
                <a:cs typeface="Calibri"/>
              </a:rPr>
              <a:t>normen</a:t>
            </a:r>
            <a:r>
              <a:rPr lang="en-US">
                <a:cs typeface="Calibri"/>
              </a:rPr>
              <a:t> </a:t>
            </a:r>
            <a:r>
              <a:rPr lang="en-US" err="1">
                <a:cs typeface="Calibri"/>
              </a:rPr>
              <a:t>valt</a:t>
            </a:r>
            <a:r>
              <a:rPr lang="en-US">
                <a:cs typeface="Calibri"/>
              </a:rPr>
              <a:t>?</a:t>
            </a:r>
          </a:p>
          <a:p>
            <a:r>
              <a:rPr lang="en-US">
                <a:cs typeface="Calibri"/>
              </a:rPr>
              <a:t>Als je </a:t>
            </a:r>
            <a:r>
              <a:rPr lang="en-US" err="1">
                <a:cs typeface="Calibri"/>
              </a:rPr>
              <a:t>niet</a:t>
            </a:r>
            <a:r>
              <a:rPr lang="en-US">
                <a:cs typeface="Calibri"/>
              </a:rPr>
              <a:t> </a:t>
            </a:r>
            <a:r>
              <a:rPr lang="en-US" err="1">
                <a:cs typeface="Calibri"/>
              </a:rPr>
              <a:t>voldoet</a:t>
            </a:r>
            <a:r>
              <a:rPr lang="en-US">
                <a:cs typeface="Calibri"/>
              </a:rPr>
              <a:t> </a:t>
            </a:r>
            <a:r>
              <a:rPr lang="en-US" err="1">
                <a:cs typeface="Calibri"/>
              </a:rPr>
              <a:t>aan</a:t>
            </a:r>
            <a:r>
              <a:rPr lang="en-US">
                <a:cs typeface="Calibri"/>
              </a:rPr>
              <a:t> </a:t>
            </a:r>
            <a:r>
              <a:rPr lang="en-US" err="1">
                <a:cs typeface="Calibri"/>
              </a:rPr>
              <a:t>bepaalde</a:t>
            </a:r>
            <a:r>
              <a:rPr lang="en-US">
                <a:cs typeface="Calibri"/>
              </a:rPr>
              <a:t> </a:t>
            </a:r>
            <a:r>
              <a:rPr lang="en-US" err="1">
                <a:cs typeface="Calibri"/>
              </a:rPr>
              <a:t>gendernormen</a:t>
            </a:r>
            <a:r>
              <a:rPr lang="en-US">
                <a:cs typeface="Calibri"/>
              </a:rPr>
              <a:t>, </a:t>
            </a:r>
            <a:r>
              <a:rPr lang="en-US" err="1">
                <a:cs typeface="Calibri"/>
              </a:rPr>
              <a:t>kan</a:t>
            </a:r>
            <a:r>
              <a:rPr lang="en-US">
                <a:cs typeface="Calibri"/>
              </a:rPr>
              <a:t> je </a:t>
            </a:r>
            <a:r>
              <a:rPr lang="en-US" err="1">
                <a:cs typeface="Calibri"/>
              </a:rPr>
              <a:t>te</a:t>
            </a:r>
            <a:r>
              <a:rPr lang="en-US">
                <a:cs typeface="Calibri"/>
              </a:rPr>
              <a:t> </a:t>
            </a:r>
            <a:r>
              <a:rPr lang="en-US" err="1">
                <a:cs typeface="Calibri"/>
              </a:rPr>
              <a:t>maken</a:t>
            </a:r>
            <a:r>
              <a:rPr lang="en-US">
                <a:cs typeface="Calibri"/>
              </a:rPr>
              <a:t> </a:t>
            </a:r>
            <a:r>
              <a:rPr lang="en-US" err="1">
                <a:cs typeface="Calibri"/>
              </a:rPr>
              <a:t>krijgen</a:t>
            </a:r>
            <a:r>
              <a:rPr lang="en-US">
                <a:cs typeface="Calibri"/>
              </a:rPr>
              <a:t> met </a:t>
            </a:r>
            <a:r>
              <a:rPr lang="en-US" err="1">
                <a:cs typeface="Calibri"/>
              </a:rPr>
              <a:t>uitsluiting</a:t>
            </a:r>
            <a:r>
              <a:rPr lang="en-US">
                <a:cs typeface="Calibri"/>
              </a:rPr>
              <a:t>, </a:t>
            </a:r>
            <a:r>
              <a:rPr lang="en-US" err="1">
                <a:cs typeface="Calibri"/>
              </a:rPr>
              <a:t>discriminatie</a:t>
            </a:r>
            <a:r>
              <a:rPr lang="en-US">
                <a:cs typeface="Calibri"/>
              </a:rPr>
              <a:t>.</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27</a:t>
            </a:fld>
            <a:endParaRPr lang="nl-BE"/>
          </a:p>
        </p:txBody>
      </p:sp>
    </p:spTree>
    <p:extLst>
      <p:ext uri="{BB962C8B-B14F-4D97-AF65-F5344CB8AC3E}">
        <p14:creationId xmlns:p14="http://schemas.microsoft.com/office/powerpoint/2010/main" val="1863832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cs typeface="Calibri"/>
              </a:rPr>
              <a:t>Welke</a:t>
            </a:r>
            <a:r>
              <a:rPr lang="en-US">
                <a:cs typeface="Calibri"/>
              </a:rPr>
              <a:t> impact </a:t>
            </a:r>
            <a:r>
              <a:rPr lang="en-US" err="1">
                <a:cs typeface="Calibri"/>
              </a:rPr>
              <a:t>kan</a:t>
            </a:r>
            <a:r>
              <a:rPr lang="en-US">
                <a:cs typeface="Calibri"/>
              </a:rPr>
              <a:t> het </a:t>
            </a:r>
            <a:r>
              <a:rPr lang="en-US" err="1">
                <a:cs typeface="Calibri"/>
              </a:rPr>
              <a:t>hebben</a:t>
            </a:r>
            <a:r>
              <a:rPr lang="en-US">
                <a:cs typeface="Calibri"/>
              </a:rPr>
              <a:t> op </a:t>
            </a:r>
            <a:r>
              <a:rPr lang="en-US" err="1">
                <a:cs typeface="Calibri"/>
              </a:rPr>
              <a:t>een</a:t>
            </a:r>
            <a:r>
              <a:rPr lang="en-US">
                <a:cs typeface="Calibri"/>
              </a:rPr>
              <a:t> </a:t>
            </a:r>
            <a:r>
              <a:rPr lang="en-US" err="1">
                <a:cs typeface="Calibri"/>
              </a:rPr>
              <a:t>persoon</a:t>
            </a:r>
            <a:r>
              <a:rPr lang="en-US">
                <a:cs typeface="Calibri"/>
              </a:rPr>
              <a:t> die </a:t>
            </a:r>
            <a:r>
              <a:rPr lang="en-US" err="1">
                <a:cs typeface="Calibri"/>
              </a:rPr>
              <a:t>buiten</a:t>
            </a:r>
            <a:r>
              <a:rPr lang="en-US">
                <a:cs typeface="Calibri"/>
              </a:rPr>
              <a:t> de (gender)</a:t>
            </a:r>
            <a:r>
              <a:rPr lang="en-US" err="1">
                <a:cs typeface="Calibri"/>
              </a:rPr>
              <a:t>normen</a:t>
            </a:r>
            <a:r>
              <a:rPr lang="en-US">
                <a:cs typeface="Calibri"/>
              </a:rPr>
              <a:t> </a:t>
            </a:r>
            <a:r>
              <a:rPr lang="en-US" err="1">
                <a:cs typeface="Calibri"/>
              </a:rPr>
              <a:t>valt</a:t>
            </a:r>
            <a:r>
              <a:rPr lang="en-US">
                <a:cs typeface="Calibri"/>
              </a:rPr>
              <a:t>?</a:t>
            </a:r>
          </a:p>
          <a:p>
            <a:r>
              <a:rPr lang="en-US" err="1">
                <a:cs typeface="Calibri"/>
              </a:rPr>
              <a:t>Welke</a:t>
            </a:r>
            <a:r>
              <a:rPr lang="en-US">
                <a:cs typeface="Calibri"/>
              </a:rPr>
              <a:t> </a:t>
            </a:r>
            <a:r>
              <a:rPr lang="en-US" err="1">
                <a:cs typeface="Calibri"/>
              </a:rPr>
              <a:t>nadelen</a:t>
            </a:r>
            <a:r>
              <a:rPr lang="en-US">
                <a:cs typeface="Calibri"/>
              </a:rPr>
              <a:t> </a:t>
            </a:r>
            <a:r>
              <a:rPr lang="en-US" err="1">
                <a:cs typeface="Calibri"/>
              </a:rPr>
              <a:t>kunnen</a:t>
            </a:r>
            <a:r>
              <a:rPr lang="en-US">
                <a:cs typeface="Calibri"/>
              </a:rPr>
              <a:t> </a:t>
            </a:r>
            <a:r>
              <a:rPr lang="en-US" err="1">
                <a:cs typeface="Calibri"/>
              </a:rPr>
              <a:t>mensen</a:t>
            </a:r>
            <a:r>
              <a:rPr lang="en-US">
                <a:cs typeface="Calibri"/>
              </a:rPr>
              <a:t> </a:t>
            </a:r>
            <a:r>
              <a:rPr lang="en-US" err="1">
                <a:cs typeface="Calibri"/>
              </a:rPr>
              <a:t>ervaren</a:t>
            </a:r>
            <a:r>
              <a:rPr lang="en-US">
                <a:cs typeface="Calibri"/>
              </a:rPr>
              <a:t> </a:t>
            </a:r>
            <a:r>
              <a:rPr lang="en-US" err="1">
                <a:cs typeface="Calibri"/>
              </a:rPr>
              <a:t>als</a:t>
            </a:r>
            <a:r>
              <a:rPr lang="en-US">
                <a:cs typeface="Calibri"/>
              </a:rPr>
              <a:t> </a:t>
            </a:r>
            <a:r>
              <a:rPr lang="en-US" err="1">
                <a:cs typeface="Calibri"/>
              </a:rPr>
              <a:t>ze</a:t>
            </a:r>
            <a:r>
              <a:rPr lang="en-US">
                <a:cs typeface="Calibri"/>
              </a:rPr>
              <a:t> </a:t>
            </a:r>
            <a:r>
              <a:rPr lang="en-US" err="1">
                <a:cs typeface="Calibri"/>
              </a:rPr>
              <a:t>buiten</a:t>
            </a:r>
            <a:r>
              <a:rPr lang="en-US">
                <a:cs typeface="Calibri"/>
              </a:rPr>
              <a:t> de </a:t>
            </a:r>
            <a:r>
              <a:rPr lang="en-US" err="1">
                <a:cs typeface="Calibri"/>
              </a:rPr>
              <a:t>gendernorm</a:t>
            </a:r>
            <a:r>
              <a:rPr lang="en-US">
                <a:cs typeface="Calibri"/>
              </a:rPr>
              <a:t> </a:t>
            </a:r>
            <a:r>
              <a:rPr lang="en-US" err="1">
                <a:cs typeface="Calibri"/>
              </a:rPr>
              <a:t>vallen</a:t>
            </a:r>
            <a:r>
              <a:rPr lang="en-US">
                <a:cs typeface="Calibri"/>
              </a:rPr>
              <a:t>? </a:t>
            </a:r>
            <a:r>
              <a:rPr lang="en-US" err="1">
                <a:cs typeface="Calibri"/>
              </a:rPr>
              <a:t>Laat</a:t>
            </a:r>
            <a:r>
              <a:rPr lang="en-US">
                <a:cs typeface="Calibri"/>
              </a:rPr>
              <a:t> </a:t>
            </a:r>
            <a:r>
              <a:rPr lang="en-US" err="1">
                <a:cs typeface="Calibri"/>
              </a:rPr>
              <a:t>deelnemers</a:t>
            </a:r>
            <a:r>
              <a:rPr lang="en-US">
                <a:cs typeface="Calibri"/>
              </a:rPr>
              <a:t> </a:t>
            </a:r>
            <a:r>
              <a:rPr lang="en-US" err="1">
                <a:cs typeface="Calibri"/>
              </a:rPr>
              <a:t>hierover</a:t>
            </a:r>
            <a:r>
              <a:rPr lang="en-US">
                <a:cs typeface="Calibri"/>
              </a:rPr>
              <a:t> </a:t>
            </a:r>
            <a:r>
              <a:rPr lang="en-US" err="1">
                <a:cs typeface="Calibri"/>
              </a:rPr>
              <a:t>nadenken</a:t>
            </a:r>
            <a:r>
              <a:rPr lang="en-US">
                <a:cs typeface="Calibri"/>
              </a:rPr>
              <a:t>.</a:t>
            </a:r>
          </a:p>
          <a:p>
            <a:r>
              <a:rPr lang="en-US" err="1">
                <a:cs typeface="Calibri"/>
              </a:rPr>
              <a:t>Als</a:t>
            </a:r>
            <a:r>
              <a:rPr lang="en-US">
                <a:cs typeface="Calibri"/>
              </a:rPr>
              <a:t> je </a:t>
            </a:r>
            <a:r>
              <a:rPr lang="en-US" err="1">
                <a:cs typeface="Calibri"/>
              </a:rPr>
              <a:t>niet</a:t>
            </a:r>
            <a:r>
              <a:rPr lang="en-US">
                <a:cs typeface="Calibri"/>
              </a:rPr>
              <a:t> </a:t>
            </a:r>
            <a:r>
              <a:rPr lang="en-US" err="1">
                <a:cs typeface="Calibri"/>
              </a:rPr>
              <a:t>voldoet</a:t>
            </a:r>
            <a:r>
              <a:rPr lang="en-US">
                <a:cs typeface="Calibri"/>
              </a:rPr>
              <a:t> </a:t>
            </a:r>
            <a:r>
              <a:rPr lang="en-US" err="1">
                <a:cs typeface="Calibri"/>
              </a:rPr>
              <a:t>aan</a:t>
            </a:r>
            <a:r>
              <a:rPr lang="en-US">
                <a:cs typeface="Calibri"/>
              </a:rPr>
              <a:t> </a:t>
            </a:r>
            <a:r>
              <a:rPr lang="en-US" err="1">
                <a:cs typeface="Calibri"/>
              </a:rPr>
              <a:t>bepaalde</a:t>
            </a:r>
            <a:r>
              <a:rPr lang="en-US">
                <a:cs typeface="Calibri"/>
              </a:rPr>
              <a:t> </a:t>
            </a:r>
            <a:r>
              <a:rPr lang="en-US" err="1">
                <a:cs typeface="Calibri"/>
              </a:rPr>
              <a:t>gendernormen</a:t>
            </a:r>
            <a:r>
              <a:rPr lang="en-US">
                <a:cs typeface="Calibri"/>
              </a:rPr>
              <a:t>, </a:t>
            </a:r>
            <a:r>
              <a:rPr lang="en-US" err="1">
                <a:cs typeface="Calibri"/>
              </a:rPr>
              <a:t>kan</a:t>
            </a:r>
            <a:r>
              <a:rPr lang="en-US">
                <a:cs typeface="Calibri"/>
              </a:rPr>
              <a:t> je </a:t>
            </a:r>
            <a:r>
              <a:rPr lang="en-US" err="1">
                <a:cs typeface="Calibri"/>
              </a:rPr>
              <a:t>te</a:t>
            </a:r>
            <a:r>
              <a:rPr lang="en-US">
                <a:cs typeface="Calibri"/>
              </a:rPr>
              <a:t> </a:t>
            </a:r>
            <a:r>
              <a:rPr lang="en-US" err="1">
                <a:cs typeface="Calibri"/>
              </a:rPr>
              <a:t>maken</a:t>
            </a:r>
            <a:r>
              <a:rPr lang="en-US">
                <a:cs typeface="Calibri"/>
              </a:rPr>
              <a:t> </a:t>
            </a:r>
            <a:r>
              <a:rPr lang="en-US" err="1">
                <a:cs typeface="Calibri"/>
              </a:rPr>
              <a:t>krijgen</a:t>
            </a:r>
            <a:r>
              <a:rPr lang="en-US">
                <a:cs typeface="Calibri"/>
              </a:rPr>
              <a:t> met </a:t>
            </a:r>
            <a:r>
              <a:rPr lang="en-US" err="1">
                <a:cs typeface="Calibri"/>
              </a:rPr>
              <a:t>uitsluiting</a:t>
            </a:r>
            <a:r>
              <a:rPr lang="en-US">
                <a:cs typeface="Calibri"/>
              </a:rPr>
              <a:t>, </a:t>
            </a:r>
            <a:r>
              <a:rPr lang="en-US" err="1">
                <a:cs typeface="Calibri"/>
              </a:rPr>
              <a:t>discriminatie</a:t>
            </a:r>
            <a:r>
              <a:rPr lang="en-US">
                <a:cs typeface="Calibri"/>
              </a:rPr>
              <a:t>.</a:t>
            </a:r>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28</a:t>
            </a:fld>
            <a:endParaRPr lang="nl-BE"/>
          </a:p>
        </p:txBody>
      </p:sp>
    </p:spTree>
    <p:extLst>
      <p:ext uri="{BB962C8B-B14F-4D97-AF65-F5344CB8AC3E}">
        <p14:creationId xmlns:p14="http://schemas.microsoft.com/office/powerpoint/2010/main" val="401893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Geslachtskenmerken hebben betrekking op ons biologische geslacht. Mensen van wie de geslachtskenmerken als typisch vrouwelijk of mannelijk worden gedefinieerd, worden </a:t>
            </a:r>
            <a:r>
              <a:rPr lang="nl-BE" err="1"/>
              <a:t>endosex</a:t>
            </a:r>
            <a:r>
              <a:rPr lang="nl-BE"/>
              <a:t> of dyadisch genoemd, en mensen van wie de geslachtskenmerken worden gedefinieerd als atypisch of dubbelzinnig, hebben een intersekse variatie.</a:t>
            </a:r>
          </a:p>
          <a:p>
            <a:endParaRPr lang="nl-BE"/>
          </a:p>
          <a:p>
            <a:r>
              <a:rPr lang="en-US"/>
              <a:t>Er </a:t>
            </a:r>
            <a:r>
              <a:rPr lang="en-US" err="1"/>
              <a:t>zijn</a:t>
            </a:r>
            <a:r>
              <a:rPr lang="en-US"/>
              <a:t> </a:t>
            </a:r>
            <a:r>
              <a:rPr lang="en-US" err="1"/>
              <a:t>verschillende</a:t>
            </a:r>
            <a:r>
              <a:rPr lang="en-US"/>
              <a:t> </a:t>
            </a:r>
            <a:r>
              <a:rPr lang="en-US" err="1"/>
              <a:t>soorten</a:t>
            </a:r>
            <a:r>
              <a:rPr lang="en-US"/>
              <a:t> </a:t>
            </a:r>
            <a:r>
              <a:rPr lang="en-US" err="1"/>
              <a:t>geslachtskenmerken</a:t>
            </a:r>
            <a:r>
              <a:rPr lang="en-US" b="0" i="0" kern="1200" baseline="0">
                <a:effectLst/>
              </a:rPr>
              <a:t>: </a:t>
            </a:r>
            <a:r>
              <a:rPr lang="en-US" err="1"/>
              <a:t>primaire</a:t>
            </a:r>
            <a:r>
              <a:rPr lang="en-US"/>
              <a:t> </a:t>
            </a:r>
            <a:r>
              <a:rPr lang="en-US" err="1"/>
              <a:t>geslachtskenmerken</a:t>
            </a:r>
            <a:r>
              <a:rPr lang="en-US"/>
              <a:t> en </a:t>
            </a:r>
            <a:r>
              <a:rPr lang="en-US" err="1"/>
              <a:t>secundaire</a:t>
            </a:r>
            <a:r>
              <a:rPr lang="en-US"/>
              <a:t> </a:t>
            </a:r>
            <a:r>
              <a:rPr lang="en-US" err="1"/>
              <a:t>geslachtskenmerken</a:t>
            </a:r>
            <a:r>
              <a:rPr lang="en-US" b="0" i="0" kern="1200" baseline="0">
                <a:effectLst/>
              </a:rPr>
              <a:t>. </a:t>
            </a:r>
            <a:r>
              <a:rPr lang="en-US" b="0" i="0" kern="1200" baseline="0" err="1">
                <a:effectLst/>
              </a:rPr>
              <a:t>G</a:t>
            </a:r>
            <a:r>
              <a:rPr lang="en-US" err="1"/>
              <a:t>eslachtsorganen</a:t>
            </a:r>
            <a:r>
              <a:rPr lang="en-US"/>
              <a:t> of </a:t>
            </a:r>
            <a:r>
              <a:rPr lang="en-US" err="1"/>
              <a:t>primaire</a:t>
            </a:r>
            <a:r>
              <a:rPr lang="en-US"/>
              <a:t> </a:t>
            </a:r>
            <a:r>
              <a:rPr lang="en-US" err="1"/>
              <a:t>geslachtskenmerken</a:t>
            </a:r>
            <a:r>
              <a:rPr lang="en-US" b="0" i="0" kern="1200" baseline="0">
                <a:effectLst/>
              </a:rPr>
              <a:t>, </a:t>
            </a:r>
            <a:r>
              <a:rPr lang="en-US" b="0" i="0" kern="1200" baseline="0" err="1">
                <a:effectLst/>
              </a:rPr>
              <a:t>hiermee</a:t>
            </a:r>
            <a:r>
              <a:rPr lang="en-US" b="0" i="0" kern="1200" baseline="0">
                <a:effectLst/>
              </a:rPr>
              <a:t> </a:t>
            </a:r>
            <a:r>
              <a:rPr lang="en-US" b="0" i="0" kern="1200" baseline="0" err="1">
                <a:effectLst/>
              </a:rPr>
              <a:t>wordt</a:t>
            </a:r>
            <a:r>
              <a:rPr lang="en-US" b="0" i="0" kern="1200" baseline="0">
                <a:effectLst/>
              </a:rPr>
              <a:t> </a:t>
            </a:r>
            <a:r>
              <a:rPr lang="en-US" b="0" i="0" kern="1200" baseline="0" err="1">
                <a:effectLst/>
              </a:rPr>
              <a:t>een</a:t>
            </a:r>
            <a:r>
              <a:rPr lang="en-US" b="0" i="0" kern="1200" baseline="0">
                <a:effectLst/>
              </a:rPr>
              <a:t> person </a:t>
            </a:r>
            <a:r>
              <a:rPr lang="en-US" b="0" i="0" kern="1200" baseline="0" err="1">
                <a:effectLst/>
              </a:rPr>
              <a:t>geboren</a:t>
            </a:r>
            <a:r>
              <a:rPr lang="en-US" b="0" i="0" kern="1200" baseline="0">
                <a:effectLst/>
              </a:rPr>
              <a:t>, </a:t>
            </a:r>
            <a:r>
              <a:rPr lang="en-US" err="1"/>
              <a:t>worden</a:t>
            </a:r>
            <a:r>
              <a:rPr lang="en-US"/>
              <a:t> </a:t>
            </a:r>
            <a:r>
              <a:rPr lang="en-US" err="1"/>
              <a:t>onderscheiden</a:t>
            </a:r>
            <a:r>
              <a:rPr lang="en-US"/>
              <a:t> van </a:t>
            </a:r>
            <a:r>
              <a:rPr lang="en-US" err="1"/>
              <a:t>secundaire</a:t>
            </a:r>
            <a:r>
              <a:rPr lang="en-US"/>
              <a:t> </a:t>
            </a:r>
            <a:r>
              <a:rPr lang="en-US" err="1"/>
              <a:t>geslachtskenmerken</a:t>
            </a:r>
            <a:r>
              <a:rPr lang="en-US" b="0" i="0" kern="1200" baseline="0">
                <a:effectLst/>
              </a:rPr>
              <a:t>, </a:t>
            </a:r>
            <a:r>
              <a:rPr lang="en-US"/>
              <a:t>die </a:t>
            </a:r>
            <a:r>
              <a:rPr lang="en-US" err="1"/>
              <a:t>zich</a:t>
            </a:r>
            <a:r>
              <a:rPr lang="en-US"/>
              <a:t> </a:t>
            </a:r>
            <a:r>
              <a:rPr lang="en-US" b="0" i="0" kern="1200" baseline="0">
                <a:effectLst/>
              </a:rPr>
              <a:t>later in </a:t>
            </a:r>
            <a:r>
              <a:rPr lang="en-US"/>
              <a:t>het </a:t>
            </a:r>
            <a:r>
              <a:rPr lang="en-US" err="1"/>
              <a:t>leven</a:t>
            </a:r>
            <a:r>
              <a:rPr lang="en-US"/>
              <a:t> </a:t>
            </a:r>
            <a:r>
              <a:rPr lang="en-US" err="1"/>
              <a:t>ontwikkelen</a:t>
            </a:r>
            <a:r>
              <a:rPr lang="en-US" b="0" i="0" kern="1200" baseline="0">
                <a:effectLst/>
              </a:rPr>
              <a:t>, </a:t>
            </a:r>
            <a:r>
              <a:rPr lang="en-US" err="1"/>
              <a:t>meestal</a:t>
            </a:r>
            <a:r>
              <a:rPr lang="en-US"/>
              <a:t> </a:t>
            </a:r>
            <a:r>
              <a:rPr lang="en-US" err="1"/>
              <a:t>tijdens</a:t>
            </a:r>
            <a:r>
              <a:rPr lang="en-US"/>
              <a:t> de </a:t>
            </a:r>
            <a:r>
              <a:rPr lang="en-US" err="1"/>
              <a:t>puberteit</a:t>
            </a:r>
            <a:r>
              <a:rPr lang="en-US" b="0" i="0" kern="1200" baseline="0">
                <a:effectLst/>
              </a:rPr>
              <a:t>.</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30</a:t>
            </a:fld>
            <a:endParaRPr lang="nl-BE"/>
          </a:p>
        </p:txBody>
      </p:sp>
    </p:spTree>
    <p:extLst>
      <p:ext uri="{BB962C8B-B14F-4D97-AF65-F5344CB8AC3E}">
        <p14:creationId xmlns:p14="http://schemas.microsoft.com/office/powerpoint/2010/main" val="2705346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err="1"/>
              <a:t>Intersekse</a:t>
            </a:r>
            <a:r>
              <a:rPr lang="en-US" b="1"/>
              <a:t> </a:t>
            </a:r>
            <a:r>
              <a:rPr lang="en-US" b="1" err="1"/>
              <a:t>variatie</a:t>
            </a:r>
            <a:r>
              <a:rPr lang="en-US" b="1"/>
              <a:t>:</a:t>
            </a:r>
            <a:br>
              <a:rPr lang="en-US" sz="1200" b="0" i="0" kern="1200">
                <a:effectLst/>
                <a:cs typeface="+mn-lt"/>
              </a:rPr>
            </a:br>
            <a:r>
              <a:rPr lang="en-US"/>
              <a:t>Een </a:t>
            </a:r>
            <a:r>
              <a:rPr lang="en-US" err="1"/>
              <a:t>intersekse-variatie</a:t>
            </a:r>
            <a:r>
              <a:rPr lang="en-US"/>
              <a:t> </a:t>
            </a:r>
            <a:r>
              <a:rPr lang="en-US" b="0" i="0" kern="1200">
                <a:effectLst/>
              </a:rPr>
              <a:t>is </a:t>
            </a:r>
            <a:r>
              <a:rPr lang="en-US" err="1"/>
              <a:t>een</a:t>
            </a:r>
            <a:r>
              <a:rPr lang="en-US"/>
              <a:t> </a:t>
            </a:r>
            <a:r>
              <a:rPr lang="en-US" err="1"/>
              <a:t>algemene</a:t>
            </a:r>
            <a:r>
              <a:rPr lang="en-US"/>
              <a:t> </a:t>
            </a:r>
            <a:r>
              <a:rPr lang="en-US" b="0" i="0" kern="1200">
                <a:effectLst/>
              </a:rPr>
              <a:t>term </a:t>
            </a:r>
            <a:r>
              <a:rPr lang="en-US"/>
              <a:t>die </a:t>
            </a:r>
            <a:r>
              <a:rPr lang="en-US" err="1"/>
              <a:t>wordt</a:t>
            </a:r>
            <a:r>
              <a:rPr lang="en-US"/>
              <a:t> </a:t>
            </a:r>
            <a:r>
              <a:rPr lang="en-US" err="1"/>
              <a:t>gebruikt</a:t>
            </a:r>
            <a:r>
              <a:rPr lang="en-US"/>
              <a:t> </a:t>
            </a:r>
            <a:r>
              <a:rPr lang="en-US" err="1"/>
              <a:t>voor</a:t>
            </a:r>
            <a:r>
              <a:rPr lang="en-US"/>
              <a:t> </a:t>
            </a:r>
            <a:r>
              <a:rPr lang="en-US" err="1"/>
              <a:t>een</a:t>
            </a:r>
            <a:r>
              <a:rPr lang="en-US"/>
              <a:t> </a:t>
            </a:r>
            <a:r>
              <a:rPr lang="en-US" err="1"/>
              <a:t>verscheidenheid</a:t>
            </a:r>
            <a:r>
              <a:rPr lang="en-US"/>
              <a:t> </a:t>
            </a:r>
            <a:r>
              <a:rPr lang="en-US" err="1"/>
              <a:t>aan</a:t>
            </a:r>
            <a:r>
              <a:rPr lang="en-US"/>
              <a:t> </a:t>
            </a:r>
            <a:r>
              <a:rPr lang="en-US" err="1"/>
              <a:t>aandoeningen</a:t>
            </a:r>
            <a:r>
              <a:rPr lang="en-US"/>
              <a:t> </a:t>
            </a:r>
            <a:r>
              <a:rPr lang="en-US" err="1"/>
              <a:t>waarbij</a:t>
            </a:r>
            <a:r>
              <a:rPr lang="en-US"/>
              <a:t> </a:t>
            </a:r>
            <a:r>
              <a:rPr lang="en-US" err="1"/>
              <a:t>een</a:t>
            </a:r>
            <a:r>
              <a:rPr lang="en-US"/>
              <a:t> </a:t>
            </a:r>
            <a:r>
              <a:rPr lang="en-US" err="1"/>
              <a:t>persoon</a:t>
            </a:r>
            <a:r>
              <a:rPr lang="en-US"/>
              <a:t> </a:t>
            </a:r>
            <a:r>
              <a:rPr lang="en-US" err="1"/>
              <a:t>wordt</a:t>
            </a:r>
            <a:r>
              <a:rPr lang="en-US"/>
              <a:t> </a:t>
            </a:r>
            <a:r>
              <a:rPr lang="en-US" err="1"/>
              <a:t>geboren</a:t>
            </a:r>
            <a:r>
              <a:rPr lang="en-US"/>
              <a:t> met </a:t>
            </a:r>
            <a:r>
              <a:rPr lang="en-US" err="1"/>
              <a:t>een</a:t>
            </a:r>
            <a:r>
              <a:rPr lang="en-US"/>
              <a:t> </a:t>
            </a:r>
            <a:r>
              <a:rPr lang="en-US" err="1"/>
              <a:t>reproductieve</a:t>
            </a:r>
            <a:r>
              <a:rPr lang="en-US"/>
              <a:t> </a:t>
            </a:r>
            <a:r>
              <a:rPr lang="en-US" b="0" i="0" kern="1200">
                <a:effectLst/>
              </a:rPr>
              <a:t>of </a:t>
            </a:r>
            <a:r>
              <a:rPr lang="en-US" err="1"/>
              <a:t>seksuele</a:t>
            </a:r>
            <a:r>
              <a:rPr lang="en-US"/>
              <a:t> </a:t>
            </a:r>
            <a:r>
              <a:rPr lang="en-US" err="1"/>
              <a:t>anatomie</a:t>
            </a:r>
            <a:r>
              <a:rPr lang="en-US"/>
              <a:t> die </a:t>
            </a:r>
            <a:r>
              <a:rPr lang="en-US" err="1"/>
              <a:t>niet</a:t>
            </a:r>
            <a:r>
              <a:rPr lang="en-US"/>
              <a:t> </a:t>
            </a:r>
            <a:r>
              <a:rPr lang="en-US" err="1"/>
              <a:t>lijkt</a:t>
            </a:r>
            <a:r>
              <a:rPr lang="en-US"/>
              <a:t> </a:t>
            </a:r>
            <a:r>
              <a:rPr lang="en-US" err="1"/>
              <a:t>te</a:t>
            </a:r>
            <a:r>
              <a:rPr lang="en-US"/>
              <a:t> </a:t>
            </a:r>
            <a:r>
              <a:rPr lang="en-US" err="1"/>
              <a:t>passen</a:t>
            </a:r>
            <a:r>
              <a:rPr lang="en-US"/>
              <a:t> </a:t>
            </a:r>
            <a:r>
              <a:rPr lang="en-US" b="0" i="0" kern="1200">
                <a:effectLst/>
              </a:rPr>
              <a:t>in </a:t>
            </a:r>
            <a:r>
              <a:rPr lang="en-US"/>
              <a:t>de </a:t>
            </a:r>
            <a:r>
              <a:rPr lang="en-US" err="1"/>
              <a:t>typische</a:t>
            </a:r>
            <a:r>
              <a:rPr lang="en-US"/>
              <a:t> </a:t>
            </a:r>
            <a:r>
              <a:rPr lang="en-US" err="1"/>
              <a:t>definities</a:t>
            </a:r>
            <a:r>
              <a:rPr lang="en-US"/>
              <a:t> van </a:t>
            </a:r>
            <a:r>
              <a:rPr lang="en-US" err="1"/>
              <a:t>vrouwelijk</a:t>
            </a:r>
            <a:r>
              <a:rPr lang="en-US"/>
              <a:t> </a:t>
            </a:r>
            <a:r>
              <a:rPr lang="en-US" b="0" i="0" kern="1200">
                <a:effectLst/>
              </a:rPr>
              <a:t>of </a:t>
            </a:r>
            <a:r>
              <a:rPr lang="en-US" err="1"/>
              <a:t>mannelijk</a:t>
            </a:r>
            <a:r>
              <a:rPr lang="en-US"/>
              <a:t>. </a:t>
            </a:r>
            <a:endParaRPr lang="nl-NL"/>
          </a:p>
          <a:p>
            <a:endParaRPr lang="en-US">
              <a:cs typeface="+mn-lt"/>
            </a:endParaRPr>
          </a:p>
          <a:p>
            <a:r>
              <a:rPr lang="en-US"/>
              <a:t>Er </a:t>
            </a:r>
            <a:r>
              <a:rPr lang="en-US" err="1"/>
              <a:t>zijn</a:t>
            </a:r>
            <a:r>
              <a:rPr lang="en-US"/>
              <a:t> </a:t>
            </a:r>
            <a:r>
              <a:rPr lang="en-US" err="1"/>
              <a:t>veel</a:t>
            </a:r>
            <a:r>
              <a:rPr lang="en-US"/>
              <a:t> </a:t>
            </a:r>
            <a:r>
              <a:rPr lang="en-US" err="1"/>
              <a:t>verschillende</a:t>
            </a:r>
            <a:r>
              <a:rPr lang="en-US"/>
              <a:t> </a:t>
            </a:r>
            <a:r>
              <a:rPr lang="en-US" err="1"/>
              <a:t>manieren</a:t>
            </a:r>
            <a:r>
              <a:rPr lang="en-US"/>
              <a:t> </a:t>
            </a:r>
            <a:r>
              <a:rPr lang="en-US" err="1"/>
              <a:t>waarop</a:t>
            </a:r>
            <a:r>
              <a:rPr lang="en-US"/>
              <a:t> </a:t>
            </a:r>
            <a:r>
              <a:rPr lang="en-US" err="1"/>
              <a:t>iemand</a:t>
            </a:r>
            <a:r>
              <a:rPr lang="en-US"/>
              <a:t> </a:t>
            </a:r>
            <a:r>
              <a:rPr lang="en-US" err="1"/>
              <a:t>een</a:t>
            </a:r>
            <a:r>
              <a:rPr lang="en-US"/>
              <a:t> </a:t>
            </a:r>
            <a:r>
              <a:rPr lang="en-US" err="1"/>
              <a:t>intersekse</a:t>
            </a:r>
            <a:r>
              <a:rPr lang="en-US"/>
              <a:t> </a:t>
            </a:r>
            <a:r>
              <a:rPr lang="en-US" err="1"/>
              <a:t>variatie</a:t>
            </a:r>
            <a:r>
              <a:rPr lang="en-US"/>
              <a:t> </a:t>
            </a:r>
            <a:r>
              <a:rPr lang="en-US" err="1"/>
              <a:t>kan</a:t>
            </a:r>
            <a:r>
              <a:rPr lang="en-US"/>
              <a:t> </a:t>
            </a:r>
            <a:r>
              <a:rPr lang="en-US" err="1"/>
              <a:t>hebben</a:t>
            </a:r>
            <a:r>
              <a:rPr lang="en-US"/>
              <a:t>. </a:t>
            </a:r>
            <a:r>
              <a:rPr lang="en-US" err="1"/>
              <a:t>Sommige</a:t>
            </a:r>
            <a:r>
              <a:rPr lang="en-US"/>
              <a:t> </a:t>
            </a:r>
            <a:r>
              <a:rPr lang="en-US" err="1"/>
              <a:t>mensen</a:t>
            </a:r>
            <a:r>
              <a:rPr lang="en-US"/>
              <a:t> met </a:t>
            </a:r>
            <a:r>
              <a:rPr lang="en-US" err="1"/>
              <a:t>een</a:t>
            </a:r>
            <a:r>
              <a:rPr lang="en-US"/>
              <a:t> </a:t>
            </a:r>
            <a:r>
              <a:rPr lang="en-US" err="1"/>
              <a:t>intersekse-variatie</a:t>
            </a:r>
            <a:r>
              <a:rPr lang="en-US"/>
              <a:t> </a:t>
            </a:r>
            <a:r>
              <a:rPr lang="en-US" err="1"/>
              <a:t>hebben</a:t>
            </a:r>
            <a:r>
              <a:rPr lang="en-US"/>
              <a:t> </a:t>
            </a:r>
            <a:r>
              <a:rPr lang="en-US" err="1"/>
              <a:t>geslachtsdelen</a:t>
            </a:r>
            <a:r>
              <a:rPr lang="en-US"/>
              <a:t> of interne </a:t>
            </a:r>
            <a:r>
              <a:rPr lang="en-US" err="1"/>
              <a:t>geslachtsorganen</a:t>
            </a:r>
            <a:r>
              <a:rPr lang="en-US"/>
              <a:t> die </a:t>
            </a:r>
            <a:r>
              <a:rPr lang="en-US" err="1"/>
              <a:t>buiten</a:t>
            </a:r>
            <a:r>
              <a:rPr lang="en-US"/>
              <a:t> de </a:t>
            </a:r>
            <a:r>
              <a:rPr lang="en-US" err="1"/>
              <a:t>mannelijke</a:t>
            </a:r>
            <a:r>
              <a:rPr lang="en-US"/>
              <a:t>/</a:t>
            </a:r>
            <a:r>
              <a:rPr lang="en-US" err="1"/>
              <a:t>vrouwelijke</a:t>
            </a:r>
            <a:r>
              <a:rPr lang="en-US"/>
              <a:t> </a:t>
            </a:r>
            <a:r>
              <a:rPr lang="en-US" err="1"/>
              <a:t>categorieën</a:t>
            </a:r>
            <a:r>
              <a:rPr lang="en-US"/>
              <a:t> </a:t>
            </a:r>
            <a:r>
              <a:rPr lang="en-US" err="1"/>
              <a:t>vallen</a:t>
            </a:r>
            <a:r>
              <a:rPr lang="en-US"/>
              <a:t> - </a:t>
            </a:r>
            <a:r>
              <a:rPr lang="en-US" err="1"/>
              <a:t>zoals</a:t>
            </a:r>
            <a:r>
              <a:rPr lang="en-US"/>
              <a:t> </a:t>
            </a:r>
            <a:r>
              <a:rPr lang="en-US" err="1"/>
              <a:t>een</a:t>
            </a:r>
            <a:r>
              <a:rPr lang="en-US"/>
              <a:t> </a:t>
            </a:r>
            <a:r>
              <a:rPr lang="en-US" err="1"/>
              <a:t>persoon</a:t>
            </a:r>
            <a:r>
              <a:rPr lang="en-US"/>
              <a:t> met </a:t>
            </a:r>
            <a:r>
              <a:rPr lang="en-US" err="1"/>
              <a:t>zowel</a:t>
            </a:r>
            <a:r>
              <a:rPr lang="en-US"/>
              <a:t> </a:t>
            </a:r>
            <a:r>
              <a:rPr lang="en-US" err="1"/>
              <a:t>eierstok</a:t>
            </a:r>
            <a:r>
              <a:rPr lang="en-US"/>
              <a:t>- </a:t>
            </a:r>
            <a:r>
              <a:rPr lang="en-US" err="1"/>
              <a:t>als</a:t>
            </a:r>
            <a:r>
              <a:rPr lang="en-US"/>
              <a:t> </a:t>
            </a:r>
            <a:r>
              <a:rPr lang="en-US" err="1"/>
              <a:t>testiculaire</a:t>
            </a:r>
            <a:r>
              <a:rPr lang="en-US"/>
              <a:t> </a:t>
            </a:r>
            <a:r>
              <a:rPr lang="en-US" err="1"/>
              <a:t>weefsels</a:t>
            </a:r>
            <a:r>
              <a:rPr lang="en-US"/>
              <a:t>. Andere </a:t>
            </a:r>
            <a:r>
              <a:rPr lang="en-US" err="1"/>
              <a:t>mensen</a:t>
            </a:r>
            <a:r>
              <a:rPr lang="en-US"/>
              <a:t> met </a:t>
            </a:r>
            <a:r>
              <a:rPr lang="en-US" err="1"/>
              <a:t>een</a:t>
            </a:r>
            <a:r>
              <a:rPr lang="en-US"/>
              <a:t> </a:t>
            </a:r>
            <a:r>
              <a:rPr lang="en-US" err="1"/>
              <a:t>intersekse</a:t>
            </a:r>
            <a:r>
              <a:rPr lang="en-US"/>
              <a:t> </a:t>
            </a:r>
            <a:r>
              <a:rPr lang="en-US" err="1"/>
              <a:t>variatie</a:t>
            </a:r>
            <a:r>
              <a:rPr lang="en-US"/>
              <a:t> </a:t>
            </a:r>
            <a:r>
              <a:rPr lang="en-US" err="1"/>
              <a:t>hebben</a:t>
            </a:r>
            <a:r>
              <a:rPr lang="en-US"/>
              <a:t> </a:t>
            </a:r>
            <a:r>
              <a:rPr lang="en-US" err="1"/>
              <a:t>combinaties</a:t>
            </a:r>
            <a:r>
              <a:rPr lang="en-US"/>
              <a:t> van </a:t>
            </a:r>
            <a:r>
              <a:rPr lang="en-US" err="1"/>
              <a:t>chromosomen</a:t>
            </a:r>
            <a:r>
              <a:rPr lang="en-US"/>
              <a:t> die </a:t>
            </a:r>
            <a:r>
              <a:rPr lang="en-US" err="1"/>
              <a:t>anders</a:t>
            </a:r>
            <a:r>
              <a:rPr lang="en-US"/>
              <a:t> </a:t>
            </a:r>
            <a:r>
              <a:rPr lang="en-US" err="1"/>
              <a:t>zijn</a:t>
            </a:r>
            <a:r>
              <a:rPr lang="en-US"/>
              <a:t> dan XY (</a:t>
            </a:r>
            <a:r>
              <a:rPr lang="en-US" err="1"/>
              <a:t>meestal</a:t>
            </a:r>
            <a:r>
              <a:rPr lang="en-US"/>
              <a:t> </a:t>
            </a:r>
            <a:r>
              <a:rPr lang="en-US" err="1"/>
              <a:t>geassocieerd</a:t>
            </a:r>
            <a:r>
              <a:rPr lang="en-US"/>
              <a:t> met man) </a:t>
            </a:r>
            <a:r>
              <a:rPr lang="en-US" err="1"/>
              <a:t>en</a:t>
            </a:r>
            <a:r>
              <a:rPr lang="en-US"/>
              <a:t> XX (</a:t>
            </a:r>
            <a:r>
              <a:rPr lang="en-US" err="1"/>
              <a:t>meestal</a:t>
            </a:r>
            <a:r>
              <a:rPr lang="en-US"/>
              <a:t> </a:t>
            </a:r>
            <a:r>
              <a:rPr lang="en-US" err="1"/>
              <a:t>geassocieerd</a:t>
            </a:r>
            <a:r>
              <a:rPr lang="en-US"/>
              <a:t> met vrouw), </a:t>
            </a:r>
            <a:r>
              <a:rPr lang="en-US" err="1"/>
              <a:t>zoals</a:t>
            </a:r>
            <a:r>
              <a:rPr lang="en-US"/>
              <a:t> XXY. En </a:t>
            </a:r>
            <a:r>
              <a:rPr lang="en-US" err="1"/>
              <a:t>sommige</a:t>
            </a:r>
            <a:r>
              <a:rPr lang="en-US"/>
              <a:t> </a:t>
            </a:r>
            <a:r>
              <a:rPr lang="en-US" err="1"/>
              <a:t>mensen</a:t>
            </a:r>
            <a:r>
              <a:rPr lang="en-US"/>
              <a:t> </a:t>
            </a:r>
            <a:r>
              <a:rPr lang="en-US" err="1"/>
              <a:t>worden</a:t>
            </a:r>
            <a:r>
              <a:rPr lang="en-US"/>
              <a:t> </a:t>
            </a:r>
            <a:r>
              <a:rPr lang="en-US" err="1"/>
              <a:t>geboren</a:t>
            </a:r>
            <a:r>
              <a:rPr lang="en-US"/>
              <a:t> met </a:t>
            </a:r>
            <a:r>
              <a:rPr lang="en-US" err="1"/>
              <a:t>uitwendige</a:t>
            </a:r>
            <a:r>
              <a:rPr lang="en-US"/>
              <a:t> </a:t>
            </a:r>
            <a:r>
              <a:rPr lang="en-US" err="1"/>
              <a:t>geslachtsorganen</a:t>
            </a:r>
            <a:r>
              <a:rPr lang="en-US"/>
              <a:t> die in de </a:t>
            </a:r>
            <a:r>
              <a:rPr lang="en-US" err="1"/>
              <a:t>typische</a:t>
            </a:r>
            <a:r>
              <a:rPr lang="en-US"/>
              <a:t> </a:t>
            </a:r>
            <a:r>
              <a:rPr lang="en-US" err="1"/>
              <a:t>mannelijke</a:t>
            </a:r>
            <a:r>
              <a:rPr lang="en-US"/>
              <a:t>/</a:t>
            </a:r>
            <a:r>
              <a:rPr lang="en-US" err="1"/>
              <a:t>vrouwelijke</a:t>
            </a:r>
            <a:r>
              <a:rPr lang="en-US"/>
              <a:t> </a:t>
            </a:r>
            <a:r>
              <a:rPr lang="en-US" err="1"/>
              <a:t>categorieën</a:t>
            </a:r>
            <a:r>
              <a:rPr lang="en-US"/>
              <a:t> </a:t>
            </a:r>
            <a:r>
              <a:rPr lang="en-US" err="1"/>
              <a:t>vallen</a:t>
            </a:r>
            <a:r>
              <a:rPr lang="en-US"/>
              <a:t>, maar </a:t>
            </a:r>
            <a:r>
              <a:rPr lang="en-US" err="1"/>
              <a:t>hun</a:t>
            </a:r>
            <a:r>
              <a:rPr lang="en-US"/>
              <a:t> </a:t>
            </a:r>
            <a:r>
              <a:rPr lang="en-US" err="1"/>
              <a:t>inwendige</a:t>
            </a:r>
            <a:r>
              <a:rPr lang="en-US"/>
              <a:t> </a:t>
            </a:r>
            <a:r>
              <a:rPr lang="en-US" err="1"/>
              <a:t>organen</a:t>
            </a:r>
            <a:r>
              <a:rPr lang="en-US"/>
              <a:t> of </a:t>
            </a:r>
            <a:r>
              <a:rPr lang="en-US" err="1"/>
              <a:t>hormonen</a:t>
            </a:r>
            <a:r>
              <a:rPr lang="en-US"/>
              <a:t> </a:t>
            </a:r>
            <a:r>
              <a:rPr lang="en-US" err="1"/>
              <a:t>niet</a:t>
            </a:r>
            <a:r>
              <a:rPr lang="en-US"/>
              <a:t>. </a:t>
            </a:r>
            <a:endParaRPr lang="en-US">
              <a:cs typeface="Calibri"/>
            </a:endParaRPr>
          </a:p>
          <a:p>
            <a:r>
              <a:rPr lang="en-US"/>
              <a:t> </a:t>
            </a:r>
            <a:endParaRPr lang="en-US">
              <a:cs typeface="Calibri" panose="020F0502020204030204"/>
            </a:endParaRPr>
          </a:p>
          <a:p>
            <a:r>
              <a:rPr lang="en-US"/>
              <a:t> </a:t>
            </a:r>
            <a:endParaRPr lang="en-US">
              <a:cs typeface="Calibri"/>
            </a:endParaRPr>
          </a:p>
          <a:p>
            <a:r>
              <a:rPr lang="en-US"/>
              <a:t>Als de </a:t>
            </a:r>
            <a:r>
              <a:rPr lang="en-US" err="1"/>
              <a:t>geslachtsdelen</a:t>
            </a:r>
            <a:r>
              <a:rPr lang="en-US"/>
              <a:t> van </a:t>
            </a:r>
            <a:r>
              <a:rPr lang="en-US" err="1"/>
              <a:t>een</a:t>
            </a:r>
            <a:r>
              <a:rPr lang="en-US"/>
              <a:t> </a:t>
            </a:r>
            <a:r>
              <a:rPr lang="en-US" err="1"/>
              <a:t>persoon</a:t>
            </a:r>
            <a:r>
              <a:rPr lang="en-US"/>
              <a:t> </a:t>
            </a:r>
            <a:r>
              <a:rPr lang="en-US" err="1"/>
              <a:t>bij</a:t>
            </a:r>
            <a:r>
              <a:rPr lang="en-US"/>
              <a:t> </a:t>
            </a:r>
            <a:r>
              <a:rPr lang="en-US" err="1"/>
              <a:t>geboorte</a:t>
            </a:r>
            <a:r>
              <a:rPr lang="en-US"/>
              <a:t> er </a:t>
            </a:r>
            <a:r>
              <a:rPr lang="en-US" err="1"/>
              <a:t>anders</a:t>
            </a:r>
            <a:r>
              <a:rPr lang="en-US"/>
              <a:t> </a:t>
            </a:r>
            <a:r>
              <a:rPr lang="en-US" err="1"/>
              <a:t>uitzien</a:t>
            </a:r>
            <a:r>
              <a:rPr lang="en-US"/>
              <a:t> dan wat </a:t>
            </a:r>
            <a:r>
              <a:rPr lang="en-US" err="1"/>
              <a:t>artsen</a:t>
            </a:r>
            <a:r>
              <a:rPr lang="en-US"/>
              <a:t> </a:t>
            </a:r>
            <a:r>
              <a:rPr lang="en-US" err="1"/>
              <a:t>en</a:t>
            </a:r>
            <a:r>
              <a:rPr lang="en-US"/>
              <a:t> </a:t>
            </a:r>
            <a:r>
              <a:rPr lang="en-US" err="1"/>
              <a:t>verpleegkundigen</a:t>
            </a:r>
            <a:r>
              <a:rPr lang="en-US"/>
              <a:t> </a:t>
            </a:r>
            <a:r>
              <a:rPr lang="en-US" err="1"/>
              <a:t>verwachten</a:t>
            </a:r>
            <a:r>
              <a:rPr lang="en-US"/>
              <a:t>, </a:t>
            </a:r>
            <a:r>
              <a:rPr lang="en-US" err="1"/>
              <a:t>iemand</a:t>
            </a:r>
            <a:r>
              <a:rPr lang="en-US"/>
              <a:t> </a:t>
            </a:r>
            <a:r>
              <a:rPr lang="en-US" err="1"/>
              <a:t>vanaf</a:t>
            </a:r>
            <a:r>
              <a:rPr lang="en-US"/>
              <a:t> de </a:t>
            </a:r>
            <a:r>
              <a:rPr lang="en-US" err="1"/>
              <a:t>geboorte</a:t>
            </a:r>
            <a:r>
              <a:rPr lang="en-US"/>
              <a:t> </a:t>
            </a:r>
            <a:r>
              <a:rPr lang="en-US" err="1"/>
              <a:t>worden</a:t>
            </a:r>
            <a:r>
              <a:rPr lang="en-US"/>
              <a:t> </a:t>
            </a:r>
            <a:r>
              <a:rPr lang="en-US" err="1"/>
              <a:t>geïdentificeerd</a:t>
            </a:r>
            <a:r>
              <a:rPr lang="en-US"/>
              <a:t> </a:t>
            </a:r>
            <a:r>
              <a:rPr lang="en-US" err="1"/>
              <a:t>als</a:t>
            </a:r>
            <a:r>
              <a:rPr lang="en-US"/>
              <a:t> </a:t>
            </a:r>
            <a:r>
              <a:rPr lang="en-US" err="1"/>
              <a:t>intersekse</a:t>
            </a:r>
            <a:r>
              <a:rPr lang="en-US"/>
              <a:t>. Andere </a:t>
            </a:r>
            <a:r>
              <a:rPr lang="en-US" err="1"/>
              <a:t>keren</a:t>
            </a:r>
            <a:r>
              <a:rPr lang="en-US"/>
              <a:t> </a:t>
            </a:r>
            <a:r>
              <a:rPr lang="en-US" err="1"/>
              <a:t>weet</a:t>
            </a:r>
            <a:r>
              <a:rPr lang="en-US"/>
              <a:t> </a:t>
            </a:r>
            <a:r>
              <a:rPr lang="en-US" err="1"/>
              <a:t>iemand</a:t>
            </a:r>
            <a:r>
              <a:rPr lang="en-US"/>
              <a:t> </a:t>
            </a:r>
            <a:r>
              <a:rPr lang="en-US" err="1"/>
              <a:t>misschien</a:t>
            </a:r>
            <a:r>
              <a:rPr lang="en-US"/>
              <a:t> pas op </a:t>
            </a:r>
            <a:r>
              <a:rPr lang="en-US" err="1"/>
              <a:t>latere</a:t>
            </a:r>
            <a:r>
              <a:rPr lang="en-US"/>
              <a:t> </a:t>
            </a:r>
            <a:r>
              <a:rPr lang="en-US" err="1"/>
              <a:t>leeftijd</a:t>
            </a:r>
            <a:r>
              <a:rPr lang="en-US"/>
              <a:t> </a:t>
            </a:r>
            <a:r>
              <a:rPr lang="en-US" err="1"/>
              <a:t>dat</a:t>
            </a:r>
            <a:r>
              <a:rPr lang="en-US"/>
              <a:t> </a:t>
            </a:r>
            <a:r>
              <a:rPr lang="en-US" err="1"/>
              <a:t>ze</a:t>
            </a:r>
            <a:r>
              <a:rPr lang="en-US"/>
              <a:t> </a:t>
            </a:r>
            <a:r>
              <a:rPr lang="en-US" err="1"/>
              <a:t>een</a:t>
            </a:r>
            <a:r>
              <a:rPr lang="en-US"/>
              <a:t> </a:t>
            </a:r>
            <a:r>
              <a:rPr lang="en-US" err="1"/>
              <a:t>intersekse-variatie</a:t>
            </a:r>
            <a:r>
              <a:rPr lang="en-US"/>
              <a:t> </a:t>
            </a:r>
            <a:r>
              <a:rPr lang="en-US" err="1"/>
              <a:t>hebben</a:t>
            </a:r>
            <a:r>
              <a:rPr lang="en-US"/>
              <a:t>, </a:t>
            </a:r>
            <a:r>
              <a:rPr lang="en-US" err="1"/>
              <a:t>zoals</a:t>
            </a:r>
            <a:r>
              <a:rPr lang="en-US"/>
              <a:t> </a:t>
            </a:r>
            <a:r>
              <a:rPr lang="en-US" err="1"/>
              <a:t>wanneer</a:t>
            </a:r>
            <a:r>
              <a:rPr lang="en-US"/>
              <a:t> </a:t>
            </a:r>
            <a:r>
              <a:rPr lang="en-US" err="1"/>
              <a:t>ze</a:t>
            </a:r>
            <a:r>
              <a:rPr lang="en-US"/>
              <a:t> door de </a:t>
            </a:r>
            <a:r>
              <a:rPr lang="en-US" err="1"/>
              <a:t>puberteit</a:t>
            </a:r>
            <a:r>
              <a:rPr lang="en-US"/>
              <a:t> </a:t>
            </a:r>
            <a:r>
              <a:rPr lang="en-US" err="1"/>
              <a:t>gaan</a:t>
            </a:r>
            <a:r>
              <a:rPr lang="en-US"/>
              <a:t>. Soms </a:t>
            </a:r>
            <a:r>
              <a:rPr lang="en-US" err="1"/>
              <a:t>ontdekt</a:t>
            </a:r>
            <a:r>
              <a:rPr lang="en-US"/>
              <a:t> </a:t>
            </a:r>
            <a:r>
              <a:rPr lang="en-US" err="1"/>
              <a:t>iemand</a:t>
            </a:r>
            <a:r>
              <a:rPr lang="en-US"/>
              <a:t> nooit </a:t>
            </a:r>
            <a:r>
              <a:rPr lang="en-US" err="1"/>
              <a:t>dat</a:t>
            </a:r>
            <a:r>
              <a:rPr lang="en-US"/>
              <a:t> die </a:t>
            </a:r>
            <a:r>
              <a:rPr lang="en-US" err="1"/>
              <a:t>een</a:t>
            </a:r>
            <a:r>
              <a:rPr lang="en-US"/>
              <a:t> </a:t>
            </a:r>
            <a:r>
              <a:rPr lang="en-US" err="1"/>
              <a:t>intersekse</a:t>
            </a:r>
            <a:r>
              <a:rPr lang="en-US"/>
              <a:t> </a:t>
            </a:r>
            <a:r>
              <a:rPr lang="en-US" err="1"/>
              <a:t>variatie</a:t>
            </a:r>
            <a:r>
              <a:rPr lang="en-US"/>
              <a:t> </a:t>
            </a:r>
            <a:r>
              <a:rPr lang="en-US" err="1"/>
              <a:t>heeft</a:t>
            </a:r>
            <a:r>
              <a:rPr lang="en-US"/>
              <a:t>.  </a:t>
            </a:r>
            <a:endParaRPr lang="en-US">
              <a:cs typeface="Calibri"/>
            </a:endParaRPr>
          </a:p>
          <a:p>
            <a:r>
              <a:rPr lang="en-US"/>
              <a:t> </a:t>
            </a:r>
            <a:endParaRPr lang="en-US">
              <a:cs typeface="Calibri"/>
            </a:endParaRPr>
          </a:p>
          <a:p>
            <a:endParaRPr lang="en-US">
              <a:cs typeface="Calibri"/>
            </a:endParaRPr>
          </a:p>
          <a:p>
            <a:r>
              <a:rPr lang="en-US" b="1" err="1"/>
              <a:t>Interventies</a:t>
            </a:r>
            <a:r>
              <a:rPr lang="en-US" b="1"/>
              <a:t>: </a:t>
            </a:r>
            <a:endParaRPr lang="en-US" b="1">
              <a:cs typeface="Calibri"/>
            </a:endParaRPr>
          </a:p>
          <a:p>
            <a:r>
              <a:rPr lang="en-US" b="1"/>
              <a:t> </a:t>
            </a:r>
            <a:r>
              <a:rPr lang="en-US"/>
              <a:t>Het </a:t>
            </a:r>
            <a:r>
              <a:rPr lang="en-US" err="1"/>
              <a:t>hebben</a:t>
            </a:r>
            <a:r>
              <a:rPr lang="en-US"/>
              <a:t> van </a:t>
            </a:r>
            <a:r>
              <a:rPr lang="en-US" err="1"/>
              <a:t>een</a:t>
            </a:r>
            <a:r>
              <a:rPr lang="en-US"/>
              <a:t> </a:t>
            </a:r>
            <a:r>
              <a:rPr lang="en-US" err="1"/>
              <a:t>intersekse-variatie</a:t>
            </a:r>
            <a:r>
              <a:rPr lang="en-US"/>
              <a:t> is </a:t>
            </a:r>
            <a:r>
              <a:rPr lang="en-US" err="1"/>
              <a:t>een</a:t>
            </a:r>
            <a:r>
              <a:rPr lang="en-US"/>
              <a:t> </a:t>
            </a:r>
            <a:r>
              <a:rPr lang="en-US" err="1"/>
              <a:t>natuurlijk</a:t>
            </a:r>
            <a:r>
              <a:rPr lang="en-US"/>
              <a:t> </a:t>
            </a:r>
            <a:r>
              <a:rPr lang="en-US" err="1"/>
              <a:t>voorkomende</a:t>
            </a:r>
            <a:r>
              <a:rPr lang="en-US"/>
              <a:t> </a:t>
            </a:r>
            <a:r>
              <a:rPr lang="en-US" err="1"/>
              <a:t>variatie</a:t>
            </a:r>
            <a:r>
              <a:rPr lang="en-US"/>
              <a:t> </a:t>
            </a:r>
            <a:r>
              <a:rPr lang="en-US" err="1"/>
              <a:t>bij</a:t>
            </a:r>
            <a:r>
              <a:rPr lang="en-US"/>
              <a:t> </a:t>
            </a:r>
            <a:r>
              <a:rPr lang="en-US" err="1"/>
              <a:t>mensen</a:t>
            </a:r>
            <a:r>
              <a:rPr lang="en-US"/>
              <a:t>, </a:t>
            </a:r>
            <a:r>
              <a:rPr lang="en-US" err="1"/>
              <a:t>en</a:t>
            </a:r>
            <a:r>
              <a:rPr lang="en-US"/>
              <a:t> het is </a:t>
            </a:r>
            <a:r>
              <a:rPr lang="en-US" err="1"/>
              <a:t>geen</a:t>
            </a:r>
            <a:r>
              <a:rPr lang="en-US"/>
              <a:t> </a:t>
            </a:r>
            <a:r>
              <a:rPr lang="en-US" err="1"/>
              <a:t>medisch</a:t>
            </a:r>
            <a:r>
              <a:rPr lang="en-US"/>
              <a:t> </a:t>
            </a:r>
            <a:r>
              <a:rPr lang="en-US" err="1"/>
              <a:t>probleem</a:t>
            </a:r>
            <a:r>
              <a:rPr lang="en-US"/>
              <a:t> - </a:t>
            </a:r>
            <a:r>
              <a:rPr lang="en-US" err="1"/>
              <a:t>daarom</a:t>
            </a:r>
            <a:r>
              <a:rPr lang="en-US"/>
              <a:t> </a:t>
            </a:r>
            <a:r>
              <a:rPr lang="en-US" err="1"/>
              <a:t>zijn</a:t>
            </a:r>
            <a:r>
              <a:rPr lang="en-US"/>
              <a:t> </a:t>
            </a:r>
            <a:r>
              <a:rPr lang="en-US" err="1"/>
              <a:t>medische</a:t>
            </a:r>
            <a:r>
              <a:rPr lang="en-US"/>
              <a:t> </a:t>
            </a:r>
            <a:r>
              <a:rPr lang="en-US" err="1"/>
              <a:t>interventies</a:t>
            </a:r>
            <a:r>
              <a:rPr lang="en-US"/>
              <a:t> (</a:t>
            </a:r>
            <a:r>
              <a:rPr lang="en-US" err="1"/>
              <a:t>zoals</a:t>
            </a:r>
            <a:r>
              <a:rPr lang="en-US"/>
              <a:t> </a:t>
            </a:r>
            <a:r>
              <a:rPr lang="en-US" err="1"/>
              <a:t>operaties</a:t>
            </a:r>
            <a:r>
              <a:rPr lang="en-US"/>
              <a:t> of </a:t>
            </a:r>
            <a:r>
              <a:rPr lang="en-US" err="1"/>
              <a:t>hormoontherapie</a:t>
            </a:r>
            <a:r>
              <a:rPr lang="en-US"/>
              <a:t>) </a:t>
            </a:r>
            <a:r>
              <a:rPr lang="en-US" err="1"/>
              <a:t>bij</a:t>
            </a:r>
            <a:r>
              <a:rPr lang="en-US"/>
              <a:t> </a:t>
            </a:r>
            <a:r>
              <a:rPr lang="en-US" err="1"/>
              <a:t>kinderen</a:t>
            </a:r>
            <a:r>
              <a:rPr lang="en-US"/>
              <a:t> </a:t>
            </a:r>
            <a:r>
              <a:rPr lang="en-US" err="1"/>
              <a:t>meestal</a:t>
            </a:r>
            <a:r>
              <a:rPr lang="en-US"/>
              <a:t> </a:t>
            </a:r>
            <a:r>
              <a:rPr lang="en-US" err="1"/>
              <a:t>niet</a:t>
            </a:r>
            <a:r>
              <a:rPr lang="en-US"/>
              <a:t> </a:t>
            </a:r>
            <a:r>
              <a:rPr lang="en-US" err="1"/>
              <a:t>medisch</a:t>
            </a:r>
            <a:r>
              <a:rPr lang="en-US"/>
              <a:t> </a:t>
            </a:r>
            <a:r>
              <a:rPr lang="en-US" err="1"/>
              <a:t>noodzakelijk</a:t>
            </a:r>
            <a:r>
              <a:rPr lang="en-US"/>
              <a:t>. </a:t>
            </a:r>
            <a:endParaRPr lang="en-US" b="1">
              <a:cs typeface="Calibri"/>
            </a:endParaRPr>
          </a:p>
          <a:p>
            <a:r>
              <a:rPr lang="en-US"/>
              <a:t> </a:t>
            </a:r>
            <a:endParaRPr lang="en-US">
              <a:cs typeface="Calibri"/>
            </a:endParaRPr>
          </a:p>
          <a:p>
            <a:r>
              <a:rPr lang="en-US"/>
              <a:t>Als kind </a:t>
            </a:r>
            <a:r>
              <a:rPr lang="en-US" err="1"/>
              <a:t>heb</a:t>
            </a:r>
            <a:r>
              <a:rPr lang="en-US"/>
              <a:t> je </a:t>
            </a:r>
            <a:r>
              <a:rPr lang="en-US" err="1"/>
              <a:t>geen</a:t>
            </a:r>
            <a:r>
              <a:rPr lang="en-US"/>
              <a:t> </a:t>
            </a:r>
            <a:r>
              <a:rPr lang="en-US" err="1"/>
              <a:t>inspraak</a:t>
            </a:r>
            <a:r>
              <a:rPr lang="en-US"/>
              <a:t> in hoe je </a:t>
            </a:r>
            <a:r>
              <a:rPr lang="en-US" err="1"/>
              <a:t>lichaam</a:t>
            </a:r>
            <a:r>
              <a:rPr lang="en-US"/>
              <a:t> </a:t>
            </a:r>
            <a:r>
              <a:rPr lang="en-US" err="1"/>
              <a:t>wordt</a:t>
            </a:r>
            <a:r>
              <a:rPr lang="en-US"/>
              <a:t> </a:t>
            </a:r>
            <a:r>
              <a:rPr lang="en-US" err="1"/>
              <a:t>behandeld</a:t>
            </a:r>
            <a:r>
              <a:rPr lang="en-US"/>
              <a:t>. Velen </a:t>
            </a:r>
            <a:r>
              <a:rPr lang="en-US" err="1"/>
              <a:t>worden</a:t>
            </a:r>
            <a:r>
              <a:rPr lang="en-US"/>
              <a:t> </a:t>
            </a:r>
            <a:r>
              <a:rPr lang="en-US" err="1"/>
              <a:t>blootgesteld</a:t>
            </a:r>
            <a:r>
              <a:rPr lang="en-US"/>
              <a:t> </a:t>
            </a:r>
            <a:r>
              <a:rPr lang="en-US" err="1"/>
              <a:t>aan</a:t>
            </a:r>
            <a:r>
              <a:rPr lang="en-US"/>
              <a:t> procedures die </a:t>
            </a:r>
            <a:r>
              <a:rPr lang="en-US" err="1"/>
              <a:t>niet</a:t>
            </a:r>
            <a:r>
              <a:rPr lang="en-US"/>
              <a:t> </a:t>
            </a:r>
            <a:r>
              <a:rPr lang="en-US" err="1"/>
              <a:t>nodig</a:t>
            </a:r>
            <a:r>
              <a:rPr lang="en-US"/>
              <a:t> </a:t>
            </a:r>
            <a:r>
              <a:rPr lang="en-US" err="1"/>
              <a:t>zijn</a:t>
            </a:r>
            <a:r>
              <a:rPr lang="en-US"/>
              <a:t>. </a:t>
            </a:r>
            <a:r>
              <a:rPr lang="en-US" err="1"/>
              <a:t>Ongewenste</a:t>
            </a:r>
            <a:r>
              <a:rPr lang="en-US"/>
              <a:t> procedures </a:t>
            </a:r>
            <a:r>
              <a:rPr lang="en-US" err="1"/>
              <a:t>bij</a:t>
            </a:r>
            <a:r>
              <a:rPr lang="en-US"/>
              <a:t> </a:t>
            </a:r>
            <a:r>
              <a:rPr lang="en-US" err="1"/>
              <a:t>kinderen</a:t>
            </a:r>
            <a:r>
              <a:rPr lang="en-US"/>
              <a:t> </a:t>
            </a:r>
            <a:r>
              <a:rPr lang="en-US" err="1"/>
              <a:t>kunnen</a:t>
            </a:r>
            <a:r>
              <a:rPr lang="en-US"/>
              <a:t> </a:t>
            </a:r>
            <a:r>
              <a:rPr lang="en-US" err="1"/>
              <a:t>traumatische</a:t>
            </a:r>
            <a:r>
              <a:rPr lang="en-US"/>
              <a:t> </a:t>
            </a:r>
            <a:r>
              <a:rPr lang="en-US" err="1"/>
              <a:t>gevolgen</a:t>
            </a:r>
            <a:r>
              <a:rPr lang="en-US"/>
              <a:t> </a:t>
            </a:r>
            <a:r>
              <a:rPr lang="en-US" err="1"/>
              <a:t>hebben</a:t>
            </a:r>
            <a:r>
              <a:rPr lang="en-US"/>
              <a:t>. </a:t>
            </a:r>
            <a:endParaRPr lang="en-US">
              <a:cs typeface="Calibri"/>
            </a:endParaRPr>
          </a:p>
          <a:p>
            <a:r>
              <a:rPr lang="en-US"/>
              <a:t> </a:t>
            </a:r>
            <a:endParaRPr lang="en-US">
              <a:cs typeface="Calibri"/>
            </a:endParaRPr>
          </a:p>
          <a:p>
            <a:r>
              <a:rPr lang="en-US" err="1"/>
              <a:t>Cosmetische</a:t>
            </a:r>
            <a:r>
              <a:rPr lang="en-US"/>
              <a:t> </a:t>
            </a:r>
            <a:r>
              <a:rPr lang="en-US" err="1"/>
              <a:t>chirurgie</a:t>
            </a:r>
            <a:r>
              <a:rPr lang="en-US"/>
              <a:t> was de norm in de </a:t>
            </a:r>
            <a:r>
              <a:rPr lang="en-US" err="1"/>
              <a:t>vorige</a:t>
            </a:r>
            <a:r>
              <a:rPr lang="en-US"/>
              <a:t> </a:t>
            </a:r>
            <a:r>
              <a:rPr lang="en-US" err="1"/>
              <a:t>eeuw</a:t>
            </a:r>
            <a:r>
              <a:rPr lang="en-US"/>
              <a:t>. Maar </a:t>
            </a:r>
            <a:r>
              <a:rPr lang="en-US" err="1"/>
              <a:t>dat</a:t>
            </a:r>
            <a:r>
              <a:rPr lang="en-US"/>
              <a:t> </a:t>
            </a:r>
            <a:r>
              <a:rPr lang="en-US" err="1"/>
              <a:t>betekent</a:t>
            </a:r>
            <a:r>
              <a:rPr lang="en-US"/>
              <a:t> </a:t>
            </a:r>
            <a:r>
              <a:rPr lang="en-US" err="1"/>
              <a:t>niet</a:t>
            </a:r>
            <a:r>
              <a:rPr lang="en-US"/>
              <a:t> </a:t>
            </a:r>
            <a:r>
              <a:rPr lang="en-US" err="1"/>
              <a:t>dat</a:t>
            </a:r>
            <a:r>
              <a:rPr lang="en-US"/>
              <a:t> het </a:t>
            </a:r>
            <a:r>
              <a:rPr lang="en-US" err="1"/>
              <a:t>vandaag</a:t>
            </a:r>
            <a:r>
              <a:rPr lang="en-US"/>
              <a:t> achter </a:t>
            </a:r>
            <a:r>
              <a:rPr lang="en-US" err="1"/>
              <a:t>ons</a:t>
            </a:r>
            <a:r>
              <a:rPr lang="en-US"/>
              <a:t> </a:t>
            </a:r>
            <a:r>
              <a:rPr lang="en-US" err="1"/>
              <a:t>ligt</a:t>
            </a:r>
            <a:r>
              <a:rPr lang="en-US"/>
              <a:t>. We </a:t>
            </a:r>
            <a:r>
              <a:rPr lang="en-US" err="1"/>
              <a:t>horen</a:t>
            </a:r>
            <a:r>
              <a:rPr lang="en-US"/>
              <a:t> </a:t>
            </a:r>
            <a:r>
              <a:rPr lang="en-US" err="1"/>
              <a:t>nog</a:t>
            </a:r>
            <a:r>
              <a:rPr lang="en-US"/>
              <a:t> steeds </a:t>
            </a:r>
            <a:r>
              <a:rPr lang="en-US" err="1"/>
              <a:t>verhalen</a:t>
            </a:r>
            <a:r>
              <a:rPr lang="en-US"/>
              <a:t> van </a:t>
            </a:r>
            <a:r>
              <a:rPr lang="en-US" err="1"/>
              <a:t>kinderen</a:t>
            </a:r>
            <a:r>
              <a:rPr lang="en-US"/>
              <a:t> van </a:t>
            </a:r>
            <a:r>
              <a:rPr lang="en-US" err="1"/>
              <a:t>wie</a:t>
            </a:r>
            <a:r>
              <a:rPr lang="en-US"/>
              <a:t> het </a:t>
            </a:r>
            <a:r>
              <a:rPr lang="en-US" err="1"/>
              <a:t>lichaam</a:t>
            </a:r>
            <a:r>
              <a:rPr lang="en-US"/>
              <a:t> </a:t>
            </a:r>
            <a:r>
              <a:rPr lang="en-US" err="1"/>
              <a:t>niet</a:t>
            </a:r>
            <a:r>
              <a:rPr lang="en-US"/>
              <a:t> </a:t>
            </a:r>
            <a:r>
              <a:rPr lang="en-US" err="1"/>
              <a:t>gerespecteerd</a:t>
            </a:r>
            <a:r>
              <a:rPr lang="en-US"/>
              <a:t> </a:t>
            </a:r>
            <a:r>
              <a:rPr lang="en-US" err="1"/>
              <a:t>werd</a:t>
            </a:r>
            <a:r>
              <a:rPr lang="en-US"/>
              <a:t>. Of van </a:t>
            </a:r>
            <a:r>
              <a:rPr lang="en-US" err="1"/>
              <a:t>ouders</a:t>
            </a:r>
            <a:r>
              <a:rPr lang="en-US"/>
              <a:t> die </a:t>
            </a:r>
            <a:r>
              <a:rPr lang="en-US" err="1"/>
              <a:t>onder</a:t>
            </a:r>
            <a:r>
              <a:rPr lang="en-US"/>
              <a:t> </a:t>
            </a:r>
            <a:r>
              <a:rPr lang="en-US" err="1"/>
              <a:t>enorme</a:t>
            </a:r>
            <a:r>
              <a:rPr lang="en-US"/>
              <a:t> </a:t>
            </a:r>
            <a:r>
              <a:rPr lang="en-US" err="1"/>
              <a:t>druk</a:t>
            </a:r>
            <a:r>
              <a:rPr lang="en-US"/>
              <a:t> </a:t>
            </a:r>
            <a:r>
              <a:rPr lang="en-US" err="1"/>
              <a:t>staan</a:t>
            </a:r>
            <a:r>
              <a:rPr lang="en-US"/>
              <a:t> van </a:t>
            </a:r>
            <a:r>
              <a:rPr lang="en-US" err="1"/>
              <a:t>een</a:t>
            </a:r>
            <a:r>
              <a:rPr lang="en-US"/>
              <a:t> arts om zo </a:t>
            </a:r>
            <a:r>
              <a:rPr lang="en-US" err="1"/>
              <a:t>snel</a:t>
            </a:r>
            <a:r>
              <a:rPr lang="en-US"/>
              <a:t> </a:t>
            </a:r>
            <a:r>
              <a:rPr lang="en-US" err="1"/>
              <a:t>mogelijk</a:t>
            </a:r>
            <a:r>
              <a:rPr lang="en-US"/>
              <a:t> </a:t>
            </a:r>
            <a:r>
              <a:rPr lang="en-US" err="1"/>
              <a:t>te</a:t>
            </a:r>
            <a:r>
              <a:rPr lang="en-US"/>
              <a:t> </a:t>
            </a:r>
            <a:r>
              <a:rPr lang="en-US" err="1"/>
              <a:t>opereren</a:t>
            </a:r>
            <a:r>
              <a:rPr lang="en-US"/>
              <a:t>. </a:t>
            </a:r>
          </a:p>
          <a:p>
            <a:r>
              <a:rPr lang="en-US"/>
              <a:t> </a:t>
            </a:r>
          </a:p>
          <a:p>
            <a:r>
              <a:rPr lang="en-US"/>
              <a:t>Een op de </a:t>
            </a:r>
            <a:r>
              <a:rPr lang="en-US" err="1"/>
              <a:t>zestig</a:t>
            </a:r>
            <a:r>
              <a:rPr lang="en-US"/>
              <a:t> </a:t>
            </a:r>
            <a:r>
              <a:rPr lang="en-US" err="1"/>
              <a:t>kinderen</a:t>
            </a:r>
            <a:r>
              <a:rPr lang="en-US"/>
              <a:t> </a:t>
            </a:r>
            <a:r>
              <a:rPr lang="en-US" err="1"/>
              <a:t>wordt</a:t>
            </a:r>
            <a:r>
              <a:rPr lang="en-US"/>
              <a:t> </a:t>
            </a:r>
            <a:r>
              <a:rPr lang="en-US" err="1"/>
              <a:t>geboren</a:t>
            </a:r>
            <a:r>
              <a:rPr lang="en-US"/>
              <a:t> met </a:t>
            </a:r>
            <a:r>
              <a:rPr lang="en-US" err="1"/>
              <a:t>een</a:t>
            </a:r>
            <a:r>
              <a:rPr lang="en-US"/>
              <a:t> </a:t>
            </a:r>
            <a:r>
              <a:rPr lang="en-US" err="1"/>
              <a:t>intersekse</a:t>
            </a:r>
            <a:r>
              <a:rPr lang="en-US"/>
              <a:t> </a:t>
            </a:r>
            <a:r>
              <a:rPr lang="en-US" err="1"/>
              <a:t>variatie</a:t>
            </a:r>
            <a:r>
              <a:rPr lang="en-US"/>
              <a:t>. Dat is </a:t>
            </a:r>
            <a:r>
              <a:rPr lang="en-US" err="1"/>
              <a:t>één</a:t>
            </a:r>
            <a:r>
              <a:rPr lang="en-US"/>
              <a:t> kind om de </a:t>
            </a:r>
            <a:r>
              <a:rPr lang="en-US" err="1"/>
              <a:t>vijf</a:t>
            </a:r>
            <a:r>
              <a:rPr lang="en-US"/>
              <a:t> </a:t>
            </a:r>
            <a:r>
              <a:rPr lang="en-US" err="1"/>
              <a:t>uur</a:t>
            </a:r>
            <a:r>
              <a:rPr lang="en-US"/>
              <a:t> in Vlaanderen. </a:t>
            </a:r>
            <a:endParaRPr lang="en-US">
              <a:cs typeface="Calibri"/>
            </a:endParaRPr>
          </a:p>
          <a:p>
            <a:r>
              <a:rPr lang="en-US"/>
              <a:t> </a:t>
            </a:r>
            <a:endParaRPr lang="en-US">
              <a:cs typeface="Calibri"/>
            </a:endParaRPr>
          </a:p>
          <a:p>
            <a:r>
              <a:rPr lang="en-US" err="1"/>
              <a:t>Binaire</a:t>
            </a:r>
            <a:r>
              <a:rPr lang="en-US"/>
              <a:t> </a:t>
            </a:r>
            <a:r>
              <a:rPr lang="en-US" err="1"/>
              <a:t>opdelingen</a:t>
            </a:r>
            <a:r>
              <a:rPr lang="en-US"/>
              <a:t> </a:t>
            </a:r>
            <a:r>
              <a:rPr lang="en-US" err="1"/>
              <a:t>zoals</a:t>
            </a:r>
            <a:r>
              <a:rPr lang="en-US"/>
              <a:t> </a:t>
            </a:r>
            <a:r>
              <a:rPr lang="en-US" err="1"/>
              <a:t>badkamers</a:t>
            </a:r>
            <a:r>
              <a:rPr lang="en-US"/>
              <a:t> </a:t>
            </a:r>
            <a:r>
              <a:rPr lang="en-US" err="1"/>
              <a:t>enz</a:t>
            </a:r>
            <a:r>
              <a:rPr lang="en-US"/>
              <a:t>. laten </a:t>
            </a:r>
            <a:r>
              <a:rPr lang="en-US" err="1"/>
              <a:t>geen</a:t>
            </a:r>
            <a:r>
              <a:rPr lang="en-US"/>
              <a:t> </a:t>
            </a:r>
            <a:r>
              <a:rPr lang="en-US" err="1"/>
              <a:t>ruimte</a:t>
            </a:r>
            <a:r>
              <a:rPr lang="en-US"/>
              <a:t> </a:t>
            </a:r>
            <a:r>
              <a:rPr lang="en-US" err="1"/>
              <a:t>voor</a:t>
            </a:r>
            <a:r>
              <a:rPr lang="en-US"/>
              <a:t> </a:t>
            </a:r>
            <a:r>
              <a:rPr lang="en-US" err="1"/>
              <a:t>mensen</a:t>
            </a:r>
            <a:r>
              <a:rPr lang="en-US"/>
              <a:t> met </a:t>
            </a:r>
            <a:r>
              <a:rPr lang="en-US" err="1"/>
              <a:t>een</a:t>
            </a:r>
            <a:r>
              <a:rPr lang="en-US"/>
              <a:t> </a:t>
            </a:r>
            <a:r>
              <a:rPr lang="en-US" err="1"/>
              <a:t>intersekse</a:t>
            </a:r>
            <a:r>
              <a:rPr lang="en-US"/>
              <a:t> </a:t>
            </a:r>
            <a:r>
              <a:rPr lang="en-US" err="1"/>
              <a:t>variatie</a:t>
            </a:r>
            <a:r>
              <a:rPr lang="en-US"/>
              <a:t>.</a:t>
            </a:r>
            <a:endParaRPr lang="nl-NL">
              <a:cs typeface="Calibri"/>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31</a:t>
            </a:fld>
            <a:endParaRPr lang="nl-BE"/>
          </a:p>
        </p:txBody>
      </p:sp>
    </p:spTree>
    <p:extLst>
      <p:ext uri="{BB962C8B-B14F-4D97-AF65-F5344CB8AC3E}">
        <p14:creationId xmlns:p14="http://schemas.microsoft.com/office/powerpoint/2010/main" val="1460423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cs typeface="Calibri"/>
              </a:rPr>
              <a:t>Deze video kan gebruikt worden voor meer informatie: </a:t>
            </a:r>
            <a:r>
              <a:rPr lang="nl-BE" baseline="0">
                <a:cs typeface="Calibri"/>
                <a:hlinkClick r:id="rId3"/>
              </a:rPr>
              <a:t>https://www.youtube.com/watch?v=86cNy7tN04k</a:t>
            </a:r>
            <a:r>
              <a:rPr lang="nl-BE">
                <a:cs typeface="Calibri"/>
              </a:rPr>
              <a:t>  (interview met model en intersekse activist Hanne Gaby </a:t>
            </a:r>
            <a:r>
              <a:rPr lang="nl-BE" err="1">
                <a:cs typeface="Calibri"/>
              </a:rPr>
              <a:t>Odiele</a:t>
            </a:r>
            <a:r>
              <a:rPr lang="nl-BE">
                <a:cs typeface="Calibri"/>
              </a:rPr>
              <a:t>)</a:t>
            </a:r>
            <a:br>
              <a:rPr lang="nl-BE">
                <a:cs typeface="+mn-lt"/>
              </a:rPr>
            </a:br>
            <a:br>
              <a:rPr lang="nl-BE">
                <a:cs typeface="+mn-lt"/>
              </a:rPr>
            </a:br>
            <a:r>
              <a:rPr lang="nl-BE">
                <a:cs typeface="Calibri"/>
              </a:rPr>
              <a:t>Bij deze slide kan de trainer benadrukken dat intersekse personen in onze maatschappij een erg onzichtbare groep zijn, net door het taboe dat er nog steeds is. Er rust namelijk nog steeds een taboe op lichamen die niet voldoen aan de heersende norm. Vroeger moesten intersekse kinderen vaak, en al vanaf zeer jonge leeftijd, 'normaliserende' operaties ondergaan, zonder dat hen of de ouders precies verteld werd waarom.</a:t>
            </a:r>
          </a:p>
          <a:p>
            <a:r>
              <a:rPr lang="nl-BE">
                <a:cs typeface="Calibri"/>
              </a:rPr>
              <a:t>De onzichtbaarheid van intersekse maakt het ook voor de jongere generatie nog steeds moeilijk met anderen over hun lichaam of conditie te praten. Dit kan een negatieve invloed hebben op het schoolse functioneren. </a:t>
            </a:r>
          </a:p>
          <a:p>
            <a:r>
              <a:rPr lang="nl-BE">
                <a:cs typeface="Calibri"/>
              </a:rPr>
              <a:t>Bron: </a:t>
            </a:r>
            <a:r>
              <a:rPr lang="nl-BE" err="1">
                <a:cs typeface="Calibri"/>
              </a:rPr>
              <a:t>movisie</a:t>
            </a:r>
          </a:p>
          <a:p>
            <a:endParaRPr lang="nl-BE">
              <a:cs typeface="Calibri"/>
            </a:endParaRPr>
          </a:p>
          <a:p>
            <a:r>
              <a:rPr lang="nl-BE">
                <a:cs typeface="Calibri"/>
              </a:rPr>
              <a:t>Je kan de deelnemers hier vragen of ze meer vragen hebben over intersekse variaties en de drempels die mensen met een intersekse variatie tegenkomen in de maatschappij. </a:t>
            </a:r>
            <a:r>
              <a:rPr lang="nl-BE"/>
              <a:t>Als je zelf het antwoord niet weet, kun je samen met de groep het antwoord zoeken op: </a:t>
            </a:r>
            <a:r>
              <a:rPr lang="nl-BE" baseline="0"/>
              <a:t>https://oiieurope.org/</a:t>
            </a:r>
            <a:r>
              <a:rPr lang="nl-BE"/>
              <a:t> </a:t>
            </a:r>
            <a:endParaRPr lang="nl-BE" baseline="0">
              <a:cs typeface="Calibri"/>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32</a:t>
            </a:fld>
            <a:endParaRPr lang="nl-BE"/>
          </a:p>
        </p:txBody>
      </p:sp>
    </p:spTree>
    <p:extLst>
      <p:ext uri="{BB962C8B-B14F-4D97-AF65-F5344CB8AC3E}">
        <p14:creationId xmlns:p14="http://schemas.microsoft.com/office/powerpoint/2010/main" val="393427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Uitleggen</a:t>
            </a:r>
            <a:r>
              <a:rPr lang="nl-BE" baseline="0"/>
              <a:t> </a:t>
            </a:r>
            <a:r>
              <a:rPr lang="nl-BE" baseline="0" err="1"/>
              <a:t>adhv</a:t>
            </a:r>
            <a:r>
              <a:rPr lang="nl-BE" baseline="0"/>
              <a:t> metafoor van rups naar vlinder </a:t>
            </a:r>
            <a:r>
              <a:rPr lang="nl-BE" baseline="0">
                <a:sym typeface="Wingdings" panose="05000000000000000000" pitchFamily="2" charset="2"/>
              </a:rPr>
              <a:t> </a:t>
            </a:r>
            <a:r>
              <a:rPr lang="nl-BE" baseline="0">
                <a:sym typeface="Wingdings" panose="05000000000000000000" pitchFamily="2" charset="2"/>
                <a:hlinkClick r:id="rId3"/>
              </a:rPr>
              <a:t>https://transgenderinfo.be/wp-content/uploads/ouderbrochure-06-nadruk.pdf</a:t>
            </a:r>
            <a:r>
              <a:rPr lang="nl-BE">
                <a:sym typeface="Wingdings" panose="05000000000000000000" pitchFamily="2" charset="2"/>
              </a:rPr>
              <a:t> </a:t>
            </a:r>
            <a:endParaRPr lang="nl-BE" baseline="0">
              <a:sym typeface="Wingdings" panose="05000000000000000000" pitchFamily="2" charset="2"/>
            </a:endParaRPr>
          </a:p>
          <a:p>
            <a:endParaRPr lang="nl-BE">
              <a:sym typeface="Wingdings" panose="05000000000000000000" pitchFamily="2" charset="2"/>
            </a:endParaRPr>
          </a:p>
          <a:p>
            <a:endParaRPr lang="nl-BE">
              <a:sym typeface="Wingdings" panose="05000000000000000000" pitchFamily="2" charset="2"/>
            </a:endParaRPr>
          </a:p>
          <a:p>
            <a:r>
              <a:rPr lang="nl-BE" baseline="0">
                <a:sym typeface="Wingdings" panose="05000000000000000000" pitchFamily="2" charset="2"/>
              </a:rPr>
              <a:t>Bekijk de link voor een uitgebreide uitleg bij volgende slides</a:t>
            </a:r>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31777-C584-400A-AAE9-87A0C7188B77}"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700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Rups = peuter-</a:t>
            </a:r>
            <a:r>
              <a:rPr lang="nl-BE" baseline="0"/>
              <a:t> en kleutertijd</a:t>
            </a:r>
          </a:p>
          <a:p>
            <a:endParaRPr lang="nl-BE" baseline="0"/>
          </a:p>
          <a:p>
            <a:pPr marL="171450" indent="-171450">
              <a:buFont typeface="Arial" panose="020B0604020202020204" pitchFamily="34" charset="0"/>
              <a:buChar char="•"/>
            </a:pPr>
            <a:r>
              <a:rPr lang="nl-BE" baseline="0"/>
              <a:t>In rollenspellen komen vaak de typische rolverdelingen naar boven, ongeacht hoe de thuissituatie is: vrouwen nemen de zorgende rol en zijn lief, mannen gaan werken en zijn stoer</a:t>
            </a:r>
          </a:p>
          <a:p>
            <a:pPr marL="171450" indent="-171450">
              <a:buFont typeface="Arial" panose="020B0604020202020204" pitchFamily="34" charset="0"/>
              <a:buChar char="•"/>
            </a:pPr>
            <a:r>
              <a:rPr lang="nl-BE" baseline="0"/>
              <a:t>Kleuters verkennen in hun fantasiespel vaak diverse rollen. Dit is geen indicator van gendervariatie, maar scherpt hun creatief vermogen net aan.</a:t>
            </a:r>
          </a:p>
          <a:p>
            <a:pPr marL="171450" indent="-171450">
              <a:buFont typeface="Arial" panose="020B0604020202020204" pitchFamily="34" charset="0"/>
              <a:buChar char="•"/>
            </a:pPr>
            <a:r>
              <a:rPr lang="nl-BE" baseline="0"/>
              <a:t>Sommige kleuters ontdekken dat ze liever dingen doen die horen bij het tegenovergestelde geslacht</a:t>
            </a:r>
          </a:p>
          <a:p>
            <a:pPr marL="171450" indent="-171450">
              <a:buFont typeface="Arial" panose="020B0604020202020204" pitchFamily="34" charset="0"/>
              <a:buChar char="•"/>
            </a:pPr>
            <a:r>
              <a:rPr lang="nl-BE" baseline="0"/>
              <a:t>Bij sommige kleuters gaat dit gevoel verder: zij uiten dat hun lichaam niet past bij hun gevoel, maar beseffen nog niet dat een lichaam onveranderlijk is. </a:t>
            </a:r>
          </a:p>
          <a:p>
            <a:pPr marL="0" indent="0">
              <a:buFont typeface="Arial" panose="020B0604020202020204" pitchFamily="34" charset="0"/>
              <a:buNone/>
            </a:pPr>
            <a:endParaRPr lang="nl-BE" baseline="0"/>
          </a:p>
          <a:p>
            <a:pPr marL="0" indent="0">
              <a:buFont typeface="Arial" panose="020B0604020202020204" pitchFamily="34" charset="0"/>
              <a:buNone/>
            </a:pPr>
            <a:r>
              <a:rPr lang="nl-BE" baseline="0"/>
              <a:t>Het is onmogelijk te voorspellen bij welk kind deze gevoelens overgaan en bij welke ze blijven</a:t>
            </a:r>
          </a:p>
          <a:p>
            <a:endParaRPr lang="nl-BE" baseline="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31777-C584-400A-AAE9-87A0C7188B77}"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16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t>Gendernormen geven enerzijds aan wat mensen geloven over hoe mannen en vrouwen zich gedragen, anderzijds geven ze aan hoe ze zich zouden moeten gedragen. Deze gendernormen zorgen ervoor dat het gedrag van mensen voorspelbaar wordt. Zo kan men na het ‘lezen’ van iemands gender veronderstellingen maken over wat deze persoon eventueel leuk zou vinden of niet leuk zou vinden. </a:t>
            </a:r>
            <a:endParaRPr lang="nl-NL"/>
          </a:p>
          <a:p>
            <a:endParaRPr lang="nl-BE"/>
          </a:p>
          <a:p>
            <a:r>
              <a:rPr lang="nl-BE"/>
              <a:t>We internaliseren</a:t>
            </a:r>
            <a:r>
              <a:rPr lang="nl-BE" baseline="0"/>
              <a:t> deze gendernormen en dit bevestigt dan weer een bepaalde (stereotype) genderrol in de samenleving. </a:t>
            </a:r>
          </a:p>
          <a:p>
            <a:r>
              <a:rPr lang="nl-BE" baseline="0"/>
              <a:t>Bijvoorbeeld: mannen internaliseren zorgende rollen minder snel. Waarom? Socialisatie en een gebrek aan rolmodellen. </a:t>
            </a:r>
          </a:p>
          <a:p>
            <a:r>
              <a:rPr lang="nl-BE" baseline="0"/>
              <a:t>Ze gaan zich minder snel identificeren met zorgende persoonlijkheidskenmerken en gaan in de toekomst minder interesse tonen in zorgrollen en dus minder zorgtaken op zich nemen. </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a:t>
            </a:fld>
            <a:endParaRPr lang="nl-BE"/>
          </a:p>
        </p:txBody>
      </p:sp>
    </p:spTree>
    <p:extLst>
      <p:ext uri="{BB962C8B-B14F-4D97-AF65-F5344CB8AC3E}">
        <p14:creationId xmlns:p14="http://schemas.microsoft.com/office/powerpoint/2010/main" val="266897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sym typeface="Wingdings" panose="05000000000000000000" pitchFamily="2" charset="2"/>
              </a:rPr>
              <a:t>Pre-puberteit</a:t>
            </a:r>
            <a:endParaRPr lang="nl-BE">
              <a:sym typeface="Wingdings" panose="05000000000000000000" pitchFamily="2" charset="2"/>
            </a:endParaRPr>
          </a:p>
          <a:p>
            <a:r>
              <a:rPr lang="nl-BE">
                <a:sym typeface="Wingdings" panose="05000000000000000000" pitchFamily="2" charset="2"/>
              </a:rPr>
              <a:t> Dit is de leeftijd waarop ze dus kunnen</a:t>
            </a:r>
            <a:r>
              <a:rPr lang="nl-BE" baseline="0">
                <a:sym typeface="Wingdings" panose="05000000000000000000" pitchFamily="2" charset="2"/>
              </a:rPr>
              <a:t> beseffen dat ze zich anders voelen dan dat ze eruit zien.</a:t>
            </a:r>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31777-C584-400A-AAE9-87A0C7188B77}"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910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Kantelpunt:</a:t>
            </a:r>
          </a:p>
          <a:p>
            <a:pPr marL="171450" indent="-171450">
              <a:buFontTx/>
              <a:buChar char="-"/>
            </a:pPr>
            <a:r>
              <a:rPr lang="nl-BE" baseline="0"/>
              <a:t>Als het kind al een andere identiteit uitdrukte, gaat nu het lichaam de verkeerde kant op</a:t>
            </a:r>
          </a:p>
          <a:p>
            <a:pPr marL="171450" indent="-171450">
              <a:buFontTx/>
              <a:buChar char="-"/>
            </a:pPr>
            <a:r>
              <a:rPr lang="nl-BE" baseline="0"/>
              <a:t>Voor anderen kunnen deze veranderingen net het begin zijn van de transgevoelens</a:t>
            </a:r>
          </a:p>
          <a:p>
            <a:pPr marL="171450" indent="-171450">
              <a:buFont typeface="Wingdings" panose="05000000000000000000" pitchFamily="2" charset="2"/>
              <a:buChar char="à"/>
            </a:pPr>
            <a:r>
              <a:rPr lang="nl-BE" baseline="0">
                <a:sym typeface="Wingdings" panose="05000000000000000000" pitchFamily="2" charset="2"/>
              </a:rPr>
              <a:t>Maar niet voor allemaal! Sommigen zijn nog later. Elk kind is hierin uniek en heeft een eigen tempo.</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31777-C584-400A-AAE9-87A0C7188B77}"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76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Gender structureert ons denken en onze leefwereld, vaak zonder dat we er ons van bewust zijn. Elke maatschappij maakt immers regels over hoe jongens en meisjes zich behoren te voelen en te gedragen: jongens zijn stoer, laten weinig emoties zien en spelen met auto’s, terwijl meisjes lief horen te zijn en van paarden en ballet houden. Jongens worden verwacht goed te zijn in wiskunde, meisjes in zorgtaken. Deze regels noemen we gendernormen. We krijgen deze regels of normen met de paplepel ingegeven via onze opvoeding, school, media en alle andere beelden en prikkels die we als opgroeiend kind meekrijgen. Deze regels zijn dus niet op zichzelf vaststaand, wij als groep mensen maken ze en herschrijven ze voortdurend. Als je je niet volgens deze regels gedraagt en dus gender non-conform gedrag stelt, kan je scheve blikken en opmerkingen krijgen van mensen uit je omgeving. Deze gendernomen zijn dus vaak ‘stereotiep’: lang niet alle jongens en meisjes voldoen hieraan. Sterker nog: meisjes onderling en jongens onderling verschillen meer dan dat het gemiddelde meisje verschilt van de gemiddelde jongen. Bij jonge kinderen ervaart de omgeving dit gender non-conform gedrag meestal niet echt als een probleem. Ook tolereert men dit van meisjes makkelijker dan van jongens: stoere meisjes berispen we minder snel dan meisjesachtige jongens…</a:t>
            </a:r>
          </a:p>
          <a:p>
            <a:endParaRPr lang="nl-BE"/>
          </a:p>
          <a:p>
            <a:r>
              <a:rPr lang="nl-BE"/>
              <a:t>Kinderen die in hun gedrag, uiterlijk of innerlijke beleving niet zijn zoals we standaard zouden verwachten van hun biologische geslacht, noemen we gendervariant. Wanneer een kind liever kledij en haartooi verkiest, of interesses en hobby’s vertoont van het ‘ander’ geslacht, hoeft dit echter nog niet te betekenen dat het zich ook vanbinnen het ‘ander’ geslacht voelt. Zo kan de favoriete hobby typisch jongens- of meisjesachtig zijn (bijvoorbeeld voetbal of ballet), zonder dat dit gelinkt wordt aan zich vanbinnen ook een jongen of meisje te voelen. Niet elk kind dat gendervariant gedrag vertoont, heeft ook aanhoudende gendervariante gevoelens, of blijkt later transgender te zijn. Kortom, gender non-conform gedrag stellen, valt niet altijd samen met transgender zijn. En cross-gender gedrag bij jonge kinderen is normaal. We moeten ons zorgen maken op het moment dat het welbevinden in het gedrang komt!</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37</a:t>
            </a:fld>
            <a:endParaRPr lang="nl-BE"/>
          </a:p>
        </p:txBody>
      </p:sp>
    </p:spTree>
    <p:extLst>
      <p:ext uri="{BB962C8B-B14F-4D97-AF65-F5344CB8AC3E}">
        <p14:creationId xmlns:p14="http://schemas.microsoft.com/office/powerpoint/2010/main" val="75396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BE" sz="1200" b="0" i="0" kern="1200">
                <a:solidFill>
                  <a:schemeClr val="tx1"/>
                </a:solidFill>
                <a:effectLst/>
                <a:latin typeface="+mn-lt"/>
                <a:ea typeface="+mn-ea"/>
                <a:cs typeface="+mn-cs"/>
              </a:rPr>
              <a:t>Trans zijn is geen ziekte, maar in sommige gevallen kunnen mensen dysforie ervaren of een diagnose (geslachtsdysforie) nodig hebben om toegang te krijgen tot gezondheidszorg of wettelijke gendererkenning.</a:t>
            </a:r>
          </a:p>
          <a:p>
            <a:pPr fontAlgn="base"/>
            <a:endParaRPr lang="nl-BE" sz="1200" b="0" i="0" kern="1200">
              <a:solidFill>
                <a:schemeClr val="tx1"/>
              </a:solidFill>
              <a:effectLst/>
              <a:latin typeface="+mn-lt"/>
              <a:ea typeface="+mn-ea"/>
              <a:cs typeface="+mn-cs"/>
            </a:endParaRPr>
          </a:p>
          <a:p>
            <a:pPr fontAlgn="base"/>
            <a:r>
              <a:rPr lang="nl-BE" sz="1200" b="0" i="0" kern="1200">
                <a:solidFill>
                  <a:schemeClr val="tx1"/>
                </a:solidFill>
                <a:effectLst/>
                <a:latin typeface="+mn-lt"/>
                <a:ea typeface="+mn-ea"/>
                <a:cs typeface="+mn-cs"/>
              </a:rPr>
              <a:t>Euforie: een term die verwijst naar het plezier of geluk vanwege de overeenstemming van iemands genderidentiteit en </a:t>
            </a:r>
            <a:r>
              <a:rPr lang="nl-BE" sz="1200" b="0" i="0" kern="1200" err="1">
                <a:solidFill>
                  <a:schemeClr val="tx1"/>
                </a:solidFill>
                <a:effectLst/>
                <a:latin typeface="+mn-lt"/>
                <a:ea typeface="+mn-ea"/>
                <a:cs typeface="+mn-cs"/>
              </a:rPr>
              <a:t>gendergerelateerde</a:t>
            </a:r>
            <a:r>
              <a:rPr lang="nl-BE" sz="1200" b="0" i="0" kern="1200">
                <a:solidFill>
                  <a:schemeClr val="tx1"/>
                </a:solidFill>
                <a:effectLst/>
                <a:latin typeface="+mn-lt"/>
                <a:ea typeface="+mn-ea"/>
                <a:cs typeface="+mn-cs"/>
              </a:rPr>
              <a:t> kenmerken die verband houden met een ander geslacht dan het geslacht dat bij de geboorte is toegewezen.</a:t>
            </a:r>
          </a:p>
          <a:p>
            <a:pPr fontAlgn="base"/>
            <a:endParaRPr lang="nl-BE" sz="1200" b="0" i="0" kern="1200">
              <a:solidFill>
                <a:schemeClr val="tx1"/>
              </a:solidFill>
              <a:effectLst/>
              <a:latin typeface="+mn-lt"/>
              <a:ea typeface="+mn-ea"/>
              <a:cs typeface="+mn-cs"/>
            </a:endParaRPr>
          </a:p>
          <a:p>
            <a:pPr fontAlgn="base"/>
            <a:r>
              <a:rPr lang="nl-BE" sz="1200" b="0" i="0" kern="1200">
                <a:solidFill>
                  <a:schemeClr val="tx1"/>
                </a:solidFill>
                <a:effectLst/>
                <a:latin typeface="+mn-lt"/>
                <a:ea typeface="+mn-ea"/>
                <a:cs typeface="+mn-cs"/>
              </a:rPr>
              <a:t>Dysforie: een medische term die verwijst naar het ongemak of psychisch lijden dat gepaard gaat met de druk om te voldoen aan binaire gendernormen die niet overeenkomen met iemands genderidentiteit of genderexpressie</a:t>
            </a:r>
          </a:p>
          <a:p>
            <a:pPr fontAlgn="base"/>
            <a:endParaRPr lang="nl-BE" sz="1200" b="0" i="0" kern="1200">
              <a:solidFill>
                <a:schemeClr val="tx1"/>
              </a:solidFill>
              <a:effectLst/>
              <a:latin typeface="+mn-lt"/>
              <a:ea typeface="+mn-ea"/>
              <a:cs typeface="+mn-cs"/>
            </a:endParaRPr>
          </a:p>
          <a:p>
            <a:pPr fontAlgn="base"/>
            <a:r>
              <a:rPr lang="nl-BE" sz="1200" b="0" i="0" kern="1200">
                <a:solidFill>
                  <a:schemeClr val="tx1"/>
                </a:solidFill>
                <a:effectLst/>
                <a:latin typeface="+mn-lt"/>
                <a:ea typeface="+mn-ea"/>
                <a:cs typeface="+mn-cs"/>
              </a:rPr>
              <a:t>Wanneer personen last ondervinden van deze incongruentie wordt dit ‘genderdysforie’ genoemd in het psychiatrische handboek (DSM-5). </a:t>
            </a:r>
          </a:p>
          <a:p>
            <a:pPr fontAlgn="base"/>
            <a:endParaRPr lang="nl-BE" sz="1200" b="0" i="0" kern="1200">
              <a:solidFill>
                <a:schemeClr val="tx1"/>
              </a:solidFill>
              <a:effectLst/>
              <a:latin typeface="+mn-lt"/>
              <a:ea typeface="+mn-ea"/>
              <a:cs typeface="+mn-cs"/>
            </a:endParaRPr>
          </a:p>
          <a:p>
            <a:pPr fontAlgn="base"/>
            <a:r>
              <a:rPr lang="nl-BE" sz="1200" b="0" i="0" kern="1200">
                <a:solidFill>
                  <a:schemeClr val="tx1"/>
                </a:solidFill>
                <a:effectLst/>
                <a:latin typeface="+mn-lt"/>
                <a:ea typeface="+mn-ea"/>
                <a:cs typeface="+mn-cs"/>
              </a:rPr>
              <a:t>Niet alle transgender personen ervaren noodzakelijk genderdysforie, en velen ervaren dit slechts gedurende een periode in hun leven.</a:t>
            </a:r>
          </a:p>
          <a:p>
            <a:pPr fontAlgn="base"/>
            <a:r>
              <a:rPr lang="nl-BE" sz="1200" b="0" i="0" kern="1200">
                <a:solidFill>
                  <a:schemeClr val="tx1"/>
                </a:solidFill>
                <a:effectLst/>
                <a:latin typeface="+mn-lt"/>
                <a:ea typeface="+mn-ea"/>
                <a:cs typeface="+mn-cs"/>
              </a:rPr>
              <a:t>Counseling en/of een genderbevestigende hulpverlening kan deze genderdysforie verlichten door een genderrol en -expressie te vinden die meer comfortabel is voor de persoon. </a:t>
            </a:r>
          </a:p>
          <a:p>
            <a:pPr fontAlgn="base"/>
            <a:endParaRPr lang="nl-BE" sz="1200" b="0" i="0" kern="1200">
              <a:solidFill>
                <a:schemeClr val="tx1"/>
              </a:solidFill>
              <a:effectLst/>
              <a:latin typeface="+mn-lt"/>
              <a:ea typeface="+mn-ea"/>
              <a:cs typeface="+mn-cs"/>
            </a:endParaRPr>
          </a:p>
          <a:p>
            <a:pPr fontAlgn="base"/>
            <a:r>
              <a:rPr lang="nl-BE" sz="1200" b="0" i="0" kern="1200">
                <a:solidFill>
                  <a:schemeClr val="tx1"/>
                </a:solidFill>
                <a:effectLst/>
                <a:latin typeface="+mn-lt"/>
                <a:ea typeface="+mn-ea"/>
                <a:cs typeface="+mn-cs"/>
              </a:rPr>
              <a:t>Deze behandeling is sterk geïndividualiseerd: sommige transgender personen zijn geholpen met enkel therapeutische gesprekken en hebben geen nood aan verdere behandeling, terwijl andere transgender personen hormoontherapie en soms ook (bepaalde) chirurgische ingrepen wel nodig vinden om zich meer comfortabel te voelen in hun lichaam en genderrol. Hoe deze genderdysforie verlicht kan worden, hangt dus sterk af van persoon tot persoon, en de verschillende opties voor behandeling worden tijdens de assessment met een </a:t>
            </a:r>
            <a:r>
              <a:rPr lang="nl-BE" sz="1200" b="0" i="0" u="none" strike="noStrike" kern="1200">
                <a:solidFill>
                  <a:schemeClr val="tx1"/>
                </a:solidFill>
                <a:effectLst/>
                <a:latin typeface="+mn-lt"/>
                <a:ea typeface="+mn-ea"/>
                <a:cs typeface="+mn-cs"/>
                <a:hlinkClick r:id="rId3" tooltip="Zorgpad"/>
              </a:rPr>
              <a:t>hulpverlener</a:t>
            </a:r>
            <a:r>
              <a:rPr lang="nl-BE" sz="1200" b="0" i="0" kern="1200">
                <a:solidFill>
                  <a:schemeClr val="tx1"/>
                </a:solidFill>
                <a:effectLst/>
                <a:latin typeface="+mn-lt"/>
                <a:ea typeface="+mn-ea"/>
                <a:cs typeface="+mn-cs"/>
              </a:rPr>
              <a:t> uitgebreid besproken. De duur, het tempo en de inhoud van een </a:t>
            </a:r>
            <a:r>
              <a:rPr lang="nl-BE" sz="1200" b="0" i="0" u="none" strike="noStrike" kern="1200" err="1">
                <a:solidFill>
                  <a:schemeClr val="tx1"/>
                </a:solidFill>
                <a:effectLst/>
                <a:latin typeface="+mn-lt"/>
                <a:ea typeface="+mn-ea"/>
                <a:cs typeface="+mn-cs"/>
                <a:hlinkClick r:id="rId4"/>
              </a:rPr>
              <a:t>transgenderzorgpad</a:t>
            </a:r>
            <a:r>
              <a:rPr lang="nl-BE" sz="1200" b="0" i="0" kern="1200">
                <a:solidFill>
                  <a:schemeClr val="tx1"/>
                </a:solidFill>
                <a:effectLst/>
                <a:latin typeface="+mn-lt"/>
                <a:ea typeface="+mn-ea"/>
                <a:cs typeface="+mn-cs"/>
              </a:rPr>
              <a:t> staat niet vast, maar bepaal je mee zelf.</a:t>
            </a:r>
          </a:p>
          <a:p>
            <a:pPr fontAlgn="base"/>
            <a:endParaRPr lang="nl-BE" sz="1200" b="0" i="0" kern="1200">
              <a:solidFill>
                <a:schemeClr val="tx1"/>
              </a:solidFill>
              <a:effectLst/>
              <a:latin typeface="+mn-lt"/>
              <a:ea typeface="+mn-ea"/>
              <a:cs typeface="+mn-cs"/>
            </a:endParaRPr>
          </a:p>
          <a:p>
            <a:pPr fontAlgn="base"/>
            <a:r>
              <a:rPr lang="nl-BE" sz="1200" b="0" i="0" kern="1200">
                <a:solidFill>
                  <a:schemeClr val="tx1"/>
                </a:solidFill>
                <a:effectLst/>
                <a:latin typeface="+mn-lt"/>
                <a:ea typeface="+mn-ea"/>
                <a:cs typeface="+mn-cs"/>
              </a:rPr>
              <a:t>De huidige medische procedures en </a:t>
            </a:r>
            <a:r>
              <a:rPr lang="nl-BE" sz="1200" b="0" i="0" kern="1200" err="1">
                <a:solidFill>
                  <a:schemeClr val="tx1"/>
                </a:solidFill>
                <a:effectLst/>
                <a:latin typeface="+mn-lt"/>
                <a:ea typeface="+mn-ea"/>
                <a:cs typeface="+mn-cs"/>
              </a:rPr>
              <a:t>protocols</a:t>
            </a:r>
            <a:r>
              <a:rPr lang="nl-BE" sz="1200" b="0" i="0" kern="1200">
                <a:solidFill>
                  <a:schemeClr val="tx1"/>
                </a:solidFill>
                <a:effectLst/>
                <a:latin typeface="+mn-lt"/>
                <a:ea typeface="+mn-ea"/>
                <a:cs typeface="+mn-cs"/>
              </a:rPr>
              <a:t> zijn effectief gebleken uit decennia van klinische ervaring en onderzoek, dat er allemaal op wijst dat het welzijn van transgender en gender non-conforme personen verhoogt door counseling en/of genderbevestigende hulpverlening (Coleman et al., 2012, p.8). Het gebruik van zogenaamde ‘hersteltherapieën’ die trachten transgender personen de genderidentiteit passend bij hun geboortegeslacht te doen aanvaarden, worden als zeer onethisch beschouwd (</a:t>
            </a:r>
            <a:r>
              <a:rPr lang="nl-BE" sz="1200" b="0" i="0" kern="1200" err="1">
                <a:solidFill>
                  <a:schemeClr val="tx1"/>
                </a:solidFill>
                <a:effectLst/>
                <a:latin typeface="+mn-lt"/>
                <a:ea typeface="+mn-ea"/>
                <a:cs typeface="+mn-cs"/>
              </a:rPr>
              <a:t>Drescher</a:t>
            </a:r>
            <a:r>
              <a:rPr lang="nl-BE" sz="1200" b="0" i="0" kern="1200">
                <a:solidFill>
                  <a:schemeClr val="tx1"/>
                </a:solidFill>
                <a:effectLst/>
                <a:latin typeface="+mn-lt"/>
                <a:ea typeface="+mn-ea"/>
                <a:cs typeface="+mn-cs"/>
              </a:rPr>
              <a:t>, 2013). In sommige landen gaan zelfs stemmen op om hersteltherapieën bij wet te verbieden.</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38</a:t>
            </a:fld>
            <a:endParaRPr lang="nl-BE"/>
          </a:p>
        </p:txBody>
      </p:sp>
    </p:spTree>
    <p:extLst>
      <p:ext uri="{BB962C8B-B14F-4D97-AF65-F5344CB8AC3E}">
        <p14:creationId xmlns:p14="http://schemas.microsoft.com/office/powerpoint/2010/main" val="2883693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Een </a:t>
            </a:r>
            <a:r>
              <a:rPr lang="en-US" err="1"/>
              <a:t>transitie</a:t>
            </a:r>
            <a:r>
              <a:rPr lang="en-US"/>
              <a:t> is voor </a:t>
            </a:r>
            <a:r>
              <a:rPr lang="en-US" err="1"/>
              <a:t>ieder</a:t>
            </a:r>
            <a:r>
              <a:rPr lang="en-US"/>
              <a:t> </a:t>
            </a:r>
            <a:r>
              <a:rPr lang="en-US" err="1"/>
              <a:t>mens</a:t>
            </a:r>
            <a:r>
              <a:rPr lang="en-US"/>
              <a:t> </a:t>
            </a:r>
            <a:r>
              <a:rPr lang="en-US" err="1"/>
              <a:t>anders</a:t>
            </a:r>
            <a:r>
              <a:rPr lang="en-US"/>
              <a:t>.</a:t>
            </a:r>
            <a:r>
              <a:rPr lang="en-US" baseline="0"/>
              <a:t> </a:t>
            </a:r>
            <a:r>
              <a:rPr lang="en-US"/>
              <a:t>Men </a:t>
            </a:r>
            <a:r>
              <a:rPr lang="en-US" err="1"/>
              <a:t>kan</a:t>
            </a:r>
            <a:r>
              <a:rPr lang="en-US"/>
              <a:t> </a:t>
            </a:r>
            <a:r>
              <a:rPr lang="en-US" err="1"/>
              <a:t>ervoor</a:t>
            </a:r>
            <a:r>
              <a:rPr lang="en-US"/>
              <a:t> </a:t>
            </a:r>
            <a:r>
              <a:rPr lang="en-US" err="1"/>
              <a:t>kiezen</a:t>
            </a:r>
            <a:r>
              <a:rPr lang="en-US"/>
              <a:t> om door </a:t>
            </a:r>
            <a:r>
              <a:rPr lang="en-US" err="1"/>
              <a:t>verschillende</a:t>
            </a:r>
            <a:r>
              <a:rPr lang="en-US"/>
              <a:t> </a:t>
            </a:r>
            <a:r>
              <a:rPr lang="en-US" err="1"/>
              <a:t>vormen</a:t>
            </a:r>
            <a:r>
              <a:rPr lang="en-US"/>
              <a:t> van </a:t>
            </a:r>
            <a:r>
              <a:rPr lang="en-US" err="1"/>
              <a:t>transitie</a:t>
            </a:r>
            <a:r>
              <a:rPr lang="en-US"/>
              <a:t> </a:t>
            </a:r>
            <a:r>
              <a:rPr lang="en-US" err="1"/>
              <a:t>te</a:t>
            </a:r>
            <a:r>
              <a:rPr lang="en-US"/>
              <a:t> </a:t>
            </a:r>
            <a:r>
              <a:rPr lang="en-US" err="1"/>
              <a:t>gaan</a:t>
            </a:r>
            <a:r>
              <a:rPr lang="en-US"/>
              <a:t>, </a:t>
            </a:r>
            <a:r>
              <a:rPr lang="en-US" err="1"/>
              <a:t>variërend</a:t>
            </a:r>
            <a:r>
              <a:rPr lang="en-US"/>
              <a:t> van </a:t>
            </a:r>
            <a:r>
              <a:rPr lang="en-US" err="1"/>
              <a:t>een</a:t>
            </a:r>
            <a:r>
              <a:rPr lang="en-US"/>
              <a:t> </a:t>
            </a:r>
            <a:r>
              <a:rPr lang="en-US" err="1"/>
              <a:t>operatie</a:t>
            </a:r>
            <a:r>
              <a:rPr lang="en-US"/>
              <a:t> tot </a:t>
            </a:r>
            <a:r>
              <a:rPr lang="en-US" err="1"/>
              <a:t>een</a:t>
            </a:r>
            <a:r>
              <a:rPr lang="en-US"/>
              <a:t> </a:t>
            </a:r>
            <a:r>
              <a:rPr lang="en-US" err="1"/>
              <a:t>verandering</a:t>
            </a:r>
            <a:r>
              <a:rPr lang="en-US"/>
              <a:t> in </a:t>
            </a:r>
            <a:r>
              <a:rPr lang="en-US" err="1"/>
              <a:t>geslachtsexpressie</a:t>
            </a:r>
            <a:r>
              <a:rPr lang="en-US"/>
              <a:t>, tot </a:t>
            </a:r>
            <a:r>
              <a:rPr lang="en-US" err="1"/>
              <a:t>een</a:t>
            </a:r>
            <a:r>
              <a:rPr lang="en-US"/>
              <a:t> </a:t>
            </a:r>
            <a:r>
              <a:rPr lang="en-US" err="1"/>
              <a:t>verandering</a:t>
            </a:r>
            <a:r>
              <a:rPr lang="en-US"/>
              <a:t> in </a:t>
            </a:r>
            <a:r>
              <a:rPr lang="en-US" err="1"/>
              <a:t>hun</a:t>
            </a:r>
            <a:r>
              <a:rPr lang="en-US"/>
              <a:t> </a:t>
            </a:r>
            <a:r>
              <a:rPr lang="en-US" err="1"/>
              <a:t>geslachtsmarkering</a:t>
            </a:r>
            <a:r>
              <a:rPr lang="en-US"/>
              <a:t>. </a:t>
            </a:r>
            <a:r>
              <a:rPr lang="en-US" err="1"/>
              <a:t>Anderen</a:t>
            </a:r>
            <a:r>
              <a:rPr lang="en-US"/>
              <a:t> </a:t>
            </a:r>
            <a:r>
              <a:rPr lang="en-US" err="1"/>
              <a:t>geven</a:t>
            </a:r>
            <a:r>
              <a:rPr lang="en-US"/>
              <a:t> er de </a:t>
            </a:r>
            <a:r>
              <a:rPr lang="en-US" err="1"/>
              <a:t>voorkeur</a:t>
            </a:r>
            <a:r>
              <a:rPr lang="en-US"/>
              <a:t> </a:t>
            </a:r>
            <a:r>
              <a:rPr lang="en-US" err="1"/>
              <a:t>aan</a:t>
            </a:r>
            <a:r>
              <a:rPr lang="en-US"/>
              <a:t> </a:t>
            </a:r>
            <a:r>
              <a:rPr lang="en-US" err="1"/>
              <a:t>hun</a:t>
            </a:r>
            <a:r>
              <a:rPr lang="en-US"/>
              <a:t> </a:t>
            </a:r>
            <a:r>
              <a:rPr lang="en-US" err="1"/>
              <a:t>uiterlijk</a:t>
            </a:r>
            <a:r>
              <a:rPr lang="en-US"/>
              <a:t> </a:t>
            </a:r>
            <a:r>
              <a:rPr lang="en-US" err="1"/>
              <a:t>te</a:t>
            </a:r>
            <a:r>
              <a:rPr lang="en-US"/>
              <a:t> </a:t>
            </a:r>
            <a:r>
              <a:rPr lang="en-US" err="1"/>
              <a:t>veranderen</a:t>
            </a:r>
            <a:r>
              <a:rPr lang="en-US"/>
              <a:t>, </a:t>
            </a:r>
            <a:r>
              <a:rPr lang="en-US" err="1"/>
              <a:t>bijvoorbeeld</a:t>
            </a:r>
            <a:r>
              <a:rPr lang="en-US"/>
              <a:t> door make-up en </a:t>
            </a:r>
            <a:r>
              <a:rPr lang="en-US" err="1"/>
              <a:t>kleding</a:t>
            </a:r>
            <a:r>
              <a:rPr lang="en-US"/>
              <a:t>, maar </a:t>
            </a:r>
            <a:r>
              <a:rPr lang="en-US" err="1"/>
              <a:t>ook</a:t>
            </a:r>
            <a:r>
              <a:rPr lang="en-US"/>
              <a:t> door </a:t>
            </a:r>
            <a:r>
              <a:rPr lang="en-US" err="1"/>
              <a:t>een</a:t>
            </a:r>
            <a:r>
              <a:rPr lang="en-US"/>
              <a:t> </a:t>
            </a:r>
            <a:r>
              <a:rPr lang="en-US" err="1"/>
              <a:t>operatie</a:t>
            </a:r>
            <a:r>
              <a:rPr lang="en-US"/>
              <a:t>. </a:t>
            </a:r>
          </a:p>
          <a:p>
            <a:endParaRPr lang="en-US"/>
          </a:p>
          <a:p>
            <a:r>
              <a:rPr lang="nl-BE"/>
              <a:t>Er zijn studenten die ervoor kiezen om in transitie te gaan (of hun geslacht te bevestigen) terwijl ze op school zitten. Dit kan betekenen dat ze kleding, kapsels en manieren aannemen die bij hun identiteit passen. Sommigen ondergaan misschien zelfs hormoontherapieën of puberteitsblokkers. Dit is een van de voordelen van een gemengde</a:t>
            </a:r>
            <a:r>
              <a:rPr lang="nl-BE" baseline="0"/>
              <a:t> </a:t>
            </a:r>
            <a:r>
              <a:rPr lang="nl-BE"/>
              <a:t>die het voor leerlingen mogelijk maakt om op dezelfde school in transitie gaan.</a:t>
            </a:r>
          </a:p>
          <a:p>
            <a:endParaRPr lang="nl-BE"/>
          </a:p>
          <a:p>
            <a:r>
              <a:rPr lang="nl-BE"/>
              <a:t>Het transitieproces kan meerdere jaren duren en vereist ondersteuning in elke fase. De familie, vrienden en klasgenoten gaan ook door een proces</a:t>
            </a:r>
            <a:r>
              <a:rPr lang="nl-BE" baseline="0"/>
              <a:t> van transitie als </a:t>
            </a:r>
            <a:r>
              <a:rPr lang="nl-BE"/>
              <a:t>ze leren om zich te verhouden tot het individu in hun bevestigde geslacht. Leraren, schoolbegeleiders en schoolbestuurders moeten informatie en middelen verstrekken, ondersteunend zijn, andere studenten helpen om een inclusieve omgeving te begrijpen en op te bouwen.”</a:t>
            </a:r>
          </a:p>
          <a:p>
            <a:endParaRPr lang="nl-BE">
              <a:cs typeface="Calibri"/>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39</a:t>
            </a:fld>
            <a:endParaRPr lang="nl-BE"/>
          </a:p>
        </p:txBody>
      </p:sp>
    </p:spTree>
    <p:extLst>
      <p:ext uri="{BB962C8B-B14F-4D97-AF65-F5344CB8AC3E}">
        <p14:creationId xmlns:p14="http://schemas.microsoft.com/office/powerpoint/2010/main" val="704194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a:t>Optie A.</a:t>
            </a:r>
            <a:r>
              <a:rPr lang="nl-BE"/>
              <a:t> Kind jonger dan 9 jaar → Enkel de ouder(s) worden uitgenodigd op gesprek. → Tips en handvaten over hoe met het kind/de situatie om te gaan → Jaarlijks gesprek met ouders indien gendervariant gedrag blijft (tot de leeftijd van 9)</a:t>
            </a:r>
          </a:p>
          <a:p>
            <a:r>
              <a:rPr lang="nl-BE" b="1"/>
              <a:t>Optie B. </a:t>
            </a:r>
            <a:r>
              <a:rPr lang="nl-BE"/>
              <a:t>Kind vanaf 9 jaar → Zowel de ouder(s) als het kind worden uitgenodigd op gesprek</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41</a:t>
            </a:fld>
            <a:endParaRPr lang="nl-BE"/>
          </a:p>
        </p:txBody>
      </p:sp>
    </p:spTree>
    <p:extLst>
      <p:ext uri="{BB962C8B-B14F-4D97-AF65-F5344CB8AC3E}">
        <p14:creationId xmlns:p14="http://schemas.microsoft.com/office/powerpoint/2010/main" val="252751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Op niveau van het </a:t>
            </a:r>
            <a:r>
              <a:rPr lang="nl-BE" b="1"/>
              <a:t>kind</a:t>
            </a:r>
            <a:r>
              <a:rPr lang="nl-BE"/>
              <a:t> → Algemene kennismaking → Alle ontwikkelingsaspecten (niet enkel gender) van het kind worden in kaart gebracht a.d.h.v. vragenlijsten, spelobservatie, belevingsonderzoek en/of individuele gesprekken </a:t>
            </a:r>
          </a:p>
          <a:p>
            <a:r>
              <a:rPr lang="nl-BE"/>
              <a:t>Exploratie genderidentiteit en vinden van evenwicht tussen voorkeuren, expressies en identiteit → Verhogen weerbaarheid om met mogelijke stressfactoren uit omgeving om te gaan.</a:t>
            </a:r>
          </a:p>
          <a:p>
            <a:endParaRPr lang="nl-BE"/>
          </a:p>
          <a:p>
            <a:r>
              <a:rPr lang="nl-BE"/>
              <a:t>Op niveau van de </a:t>
            </a:r>
            <a:r>
              <a:rPr lang="nl-BE" b="1"/>
              <a:t>ouder(s)</a:t>
            </a:r>
            <a:r>
              <a:rPr lang="nl-BE"/>
              <a:t> → Algemene kennismaking → Info over de mogelijkheden en beperkingen van de verschillende behandelopties.</a:t>
            </a:r>
          </a:p>
          <a:p>
            <a:endParaRPr lang="nl-BE"/>
          </a:p>
          <a:p>
            <a:r>
              <a:rPr lang="nl-BE"/>
              <a:t>Op niveau van het </a:t>
            </a:r>
            <a:r>
              <a:rPr lang="nl-BE" b="1"/>
              <a:t>gezin</a:t>
            </a:r>
            <a:r>
              <a:rPr lang="nl-BE"/>
              <a:t> → Exploratie beleving en bezorgdheden van de ouders/ gezinsleden → Begeleiding in acceptatieproces → Bespreken en sturing bij praktische zaken (vb. voornaamswijziging).</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42</a:t>
            </a:fld>
            <a:endParaRPr lang="nl-BE"/>
          </a:p>
        </p:txBody>
      </p:sp>
    </p:spTree>
    <p:extLst>
      <p:ext uri="{BB962C8B-B14F-4D97-AF65-F5344CB8AC3E}">
        <p14:creationId xmlns:p14="http://schemas.microsoft.com/office/powerpoint/2010/main" val="286410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cs typeface="Calibri"/>
              </a:rPr>
              <a:t>Tannerstadia: </a:t>
            </a:r>
          </a:p>
          <a:p>
            <a:r>
              <a:rPr lang="nl-BE" b="1"/>
              <a:t>precies beschreven fases in de lichamelijke ontwikkeling van </a:t>
            </a:r>
            <a:r>
              <a:rPr lang="nl-BE" b="1">
                <a:hlinkClick r:id="rId3"/>
              </a:rPr>
              <a:t>kinderen</a:t>
            </a:r>
            <a:r>
              <a:rPr lang="nl-BE" b="1"/>
              <a:t>, </a:t>
            </a:r>
            <a:r>
              <a:rPr lang="nl-BE" b="1">
                <a:hlinkClick r:id="rId4"/>
              </a:rPr>
              <a:t>adolescenten</a:t>
            </a:r>
            <a:r>
              <a:rPr lang="nl-BE" b="1"/>
              <a:t> en </a:t>
            </a:r>
            <a:r>
              <a:rPr lang="nl-BE" b="1">
                <a:hlinkClick r:id="rId5"/>
              </a:rPr>
              <a:t>volwassenen</a:t>
            </a:r>
            <a:r>
              <a:rPr lang="nl-BE" b="1"/>
              <a:t>. De onderverdeling in stadia is gebaseerd op zichtbare externe </a:t>
            </a:r>
            <a:r>
              <a:rPr lang="nl-BE" b="1">
                <a:hlinkClick r:id="rId6"/>
              </a:rPr>
              <a:t>primaire</a:t>
            </a:r>
            <a:r>
              <a:rPr lang="nl-BE" b="1"/>
              <a:t> en </a:t>
            </a:r>
            <a:r>
              <a:rPr lang="nl-BE" b="1">
                <a:hlinkClick r:id="rId7"/>
              </a:rPr>
              <a:t>secundaire geslachtskenmerken</a:t>
            </a:r>
            <a:r>
              <a:rPr lang="nl-BE" b="1"/>
              <a:t> zoals de grootte van de </a:t>
            </a:r>
            <a:r>
              <a:rPr lang="nl-BE" b="1">
                <a:hlinkClick r:id="rId8"/>
              </a:rPr>
              <a:t>borsten</a:t>
            </a:r>
            <a:r>
              <a:rPr lang="nl-BE" b="1"/>
              <a:t>, </a:t>
            </a:r>
            <a:r>
              <a:rPr lang="nl-BE" b="1">
                <a:hlinkClick r:id="rId9"/>
              </a:rPr>
              <a:t>genitalia</a:t>
            </a:r>
            <a:r>
              <a:rPr lang="nl-BE" b="1"/>
              <a:t> en het ontwikkelen van </a:t>
            </a:r>
            <a:r>
              <a:rPr lang="nl-BE" b="1">
                <a:hlinkClick r:id="rId10"/>
              </a:rPr>
              <a:t>pubisbeharing</a:t>
            </a:r>
            <a:r>
              <a:rPr lang="nl-BE" b="1"/>
              <a:t>.</a:t>
            </a:r>
            <a:endParaRPr lang="nl-BE" b="1">
              <a:cs typeface="Calibri"/>
            </a:endParaRPr>
          </a:p>
          <a:p>
            <a:r>
              <a:rPr lang="nl-BE"/>
              <a:t>STAP 3. HORMONALE OPTIES → Endocrinoloog onderzoekt in welke lichamelijke ontwikkelingsfase (</a:t>
            </a:r>
            <a:r>
              <a:rPr lang="nl-BE" err="1"/>
              <a:t>puberteitstadium</a:t>
            </a:r>
            <a:r>
              <a:rPr lang="nl-BE"/>
              <a:t>) kind/jongere zich bevindt → De psycholoog bespreekt vooraf de vruchtbaarheidsopties met jongere en ouders BEHANDELING</a:t>
            </a:r>
          </a:p>
          <a:p>
            <a:r>
              <a:rPr lang="nl-BE"/>
              <a:t>CONTINUE OPVOLGING VAN → Puberteitsontwikkeling → Hormonale therapie → Botsterkte → Opmeten van de groei. Opvolging gebeurt door kinderendocrinoloog.</a:t>
            </a:r>
          </a:p>
          <a:p>
            <a:endParaRPr lang="nl-BE"/>
          </a:p>
          <a:p>
            <a:r>
              <a:rPr lang="nl-BE"/>
              <a:t>BEGINNENDE PUBERTEIT </a:t>
            </a:r>
          </a:p>
          <a:p>
            <a:r>
              <a:rPr lang="nl-BE"/>
              <a:t>Puberteitsremmers WERKING: Verhindert ontwikkeling van secundaire geslachtskenmerken van het geboortegeslacht TOEDIENING: Maandelijkse of driemaandelijkse spuit in de spier OMKEERBAAR? Omkeerbaar en niet definitief TOESTEMMING? Toestemming van beide ouders/ voogd nodig </a:t>
            </a:r>
          </a:p>
          <a:p>
            <a:endParaRPr lang="nl-BE"/>
          </a:p>
          <a:p>
            <a:r>
              <a:rPr lang="nl-BE"/>
              <a:t>GEVORDERDE PUBERTEIT </a:t>
            </a:r>
          </a:p>
          <a:p>
            <a:r>
              <a:rPr lang="nl-BE"/>
              <a:t>Progestagenen WERKING: Verminderen de hinderende kenmerken van het geboortegeslacht zoals menstruatie bij transjongens en spontane erecties en lichaamsbeharing bij transmeisjes. Soms lichte veranderingen naar het gewenste geslacht. TOEDIENING: Dagelijkse pil. OMKEERBAAR? Omkeerbaar en niet definitief. TOESTEMMING? Toestemming van beide ouders/ voogd nodig. </a:t>
            </a:r>
          </a:p>
          <a:p>
            <a:endParaRPr lang="nl-BE"/>
          </a:p>
          <a:p>
            <a:r>
              <a:rPr lang="nl-BE" err="1"/>
              <a:t>Gen­deraffirmerende</a:t>
            </a:r>
            <a:r>
              <a:rPr lang="nl-BE"/>
              <a:t> hormonen (na intakefase) WERKING: Ontwikkeling van de gewenste secundaire geslachtskenmerken. TOEDIENING: Oestrogenen: dagelijkse pil; Testosteron: 2-wekelijkse spuit. OMKEERBAAR? Gedeeltelijk onomkeerbaar. TOESTEMMING? Bij voorkeur toestemming van beide ouders/voogd.</a:t>
            </a:r>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43</a:t>
            </a:fld>
            <a:endParaRPr lang="nl-BE"/>
          </a:p>
        </p:txBody>
      </p:sp>
    </p:spTree>
    <p:extLst>
      <p:ext uri="{BB962C8B-B14F-4D97-AF65-F5344CB8AC3E}">
        <p14:creationId xmlns:p14="http://schemas.microsoft.com/office/powerpoint/2010/main" val="764027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STAP 4. OPERATIES Verwijdering van de borsten (</a:t>
            </a:r>
            <a:r>
              <a:rPr lang="nl-BE" err="1"/>
              <a:t>mammectomie</a:t>
            </a:r>
            <a:r>
              <a:rPr lang="nl-BE"/>
              <a:t>) is mogelijk vanaf 17 jaar. Andere genderbevestigende chirurgie kan ten vroegste vanaf 18 jaar. Er is steeds één jaar hormonale therapie vereist vooraleer chirurgie kan plaatsvinden, met uitzondering voor de borstverwijdering.</a:t>
            </a:r>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44</a:t>
            </a:fld>
            <a:endParaRPr lang="nl-BE"/>
          </a:p>
        </p:txBody>
      </p:sp>
    </p:spTree>
    <p:extLst>
      <p:ext uri="{BB962C8B-B14F-4D97-AF65-F5344CB8AC3E}">
        <p14:creationId xmlns:p14="http://schemas.microsoft.com/office/powerpoint/2010/main" val="2505543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Het gebruik van voornaamwoorden en een andere naam dan die op de ID van de leerling is een keuze van de school, maar ook een aanbeveling om een inclusieve schoolomgeving te creëren voor trans- en niet-binaire studenten</a:t>
            </a:r>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45</a:t>
            </a:fld>
            <a:endParaRPr lang="nl-BE"/>
          </a:p>
        </p:txBody>
      </p:sp>
    </p:spTree>
    <p:extLst>
      <p:ext uri="{BB962C8B-B14F-4D97-AF65-F5344CB8AC3E}">
        <p14:creationId xmlns:p14="http://schemas.microsoft.com/office/powerpoint/2010/main" val="142064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we (als lesgever) genderstereotypen bevestigen en versterken (door onze communicatie, het materiaal dat we gebruiken, de aanpak van de leerlingen, …) heeft dat verschillende gevolgen.</a:t>
            </a:r>
          </a:p>
          <a:p>
            <a:endParaRPr lang="nl-NL"/>
          </a:p>
          <a:p>
            <a:r>
              <a:rPr lang="nl-NL"/>
              <a:t>1). Leerlingen die niet aan onze normen (stereotypen) voldoen, kunnen daardoor een laag zelfbeeld krijgen, logisch, als je het gevoel krijgt dat je er niet (helemaal) bij hoort. </a:t>
            </a:r>
          </a:p>
          <a:p>
            <a:endParaRPr lang="nl-NL"/>
          </a:p>
          <a:p>
            <a:r>
              <a:rPr lang="nl-NL"/>
              <a:t>2). We laten talenten verloren gaan als we bijvoorbeeld meisjes in meisjesrollen ‘duwen’ en daardoor ‘technische talenten’ die we normaal aan jongens toewijzen, niet stimuleren.</a:t>
            </a:r>
          </a:p>
          <a:p>
            <a:endParaRPr lang="nl-NL"/>
          </a:p>
          <a:p>
            <a:r>
              <a:rPr lang="nl-NL"/>
              <a:t>3). Door een stereotype studiekeuze zien we dat mannen later in beter betaalde jobs terechtkomen dan vrouwen. VB, ingenieur </a:t>
            </a:r>
            <a:r>
              <a:rPr lang="nl-NL" err="1"/>
              <a:t>tov</a:t>
            </a:r>
            <a:r>
              <a:rPr lang="nl-NL"/>
              <a:t> verpleegkundige, wat deels de loonkloof (ca. 20%) verklaart.</a:t>
            </a:r>
          </a:p>
          <a:p>
            <a:endParaRPr lang="nl-NL"/>
          </a:p>
          <a:p>
            <a:r>
              <a:rPr lang="nl-NL"/>
              <a:t>Extra voorbeelden</a:t>
            </a:r>
          </a:p>
          <a:p>
            <a:pPr marL="171450" indent="-171450" eaLnBrk="1" hangingPunct="1">
              <a:spcBef>
                <a:spcPct val="0"/>
              </a:spcBef>
              <a:buFontTx/>
              <a:buChar char="-"/>
            </a:pPr>
            <a:r>
              <a:rPr lang="nl-NL" altLang="nl-NL"/>
              <a:t>In totaal werkt 38,5% van de loontrekkende vrouwen in het Vlaams Gewest deeltijds tegenover 5,2 % van de loontrekkende mannen.</a:t>
            </a:r>
          </a:p>
          <a:p>
            <a:pPr marL="171450" indent="-171450" eaLnBrk="1" hangingPunct="1">
              <a:spcBef>
                <a:spcPct val="0"/>
              </a:spcBef>
              <a:buFontTx/>
              <a:buChar char="-"/>
            </a:pPr>
            <a:endParaRPr lang="nl-NL" altLang="nl-NL"/>
          </a:p>
          <a:p>
            <a:pPr eaLnBrk="1" hangingPunct="1">
              <a:spcBef>
                <a:spcPct val="0"/>
              </a:spcBef>
            </a:pPr>
            <a:r>
              <a:rPr lang="nl-NL" altLang="nl-NL" b="1"/>
              <a:t>2020: vrouwen deeltijds 41,8%, mannen 10,1%</a:t>
            </a:r>
          </a:p>
          <a:p>
            <a:pPr eaLnBrk="1" hangingPunct="1">
              <a:spcBef>
                <a:spcPct val="0"/>
              </a:spcBef>
            </a:pPr>
            <a:endParaRPr lang="fr-BE" altLang="nl-NL" b="1"/>
          </a:p>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A8E5F-AFDB-4C6D-8044-E96494E73A5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22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a:t>Het is </a:t>
            </a:r>
            <a:r>
              <a:rPr lang="en-US" baseline="0" err="1"/>
              <a:t>altijd</a:t>
            </a:r>
            <a:r>
              <a:rPr lang="en-US" baseline="0"/>
              <a:t> </a:t>
            </a:r>
            <a:r>
              <a:rPr lang="en-US" baseline="0" err="1"/>
              <a:t>goed</a:t>
            </a:r>
            <a:r>
              <a:rPr lang="en-US" baseline="0"/>
              <a:t> om </a:t>
            </a:r>
            <a:r>
              <a:rPr lang="en-US" baseline="0" err="1"/>
              <a:t>een</a:t>
            </a:r>
            <a:r>
              <a:rPr lang="en-US" baseline="0"/>
              <a:t> </a:t>
            </a:r>
            <a:r>
              <a:rPr lang="en-US" baseline="0" err="1"/>
              <a:t>gesprek</a:t>
            </a:r>
            <a:r>
              <a:rPr lang="en-US" baseline="0"/>
              <a:t> </a:t>
            </a:r>
            <a:r>
              <a:rPr lang="en-US" baseline="0" err="1"/>
              <a:t>aan</a:t>
            </a:r>
            <a:r>
              <a:rPr lang="en-US" baseline="0"/>
              <a:t> </a:t>
            </a:r>
            <a:r>
              <a:rPr lang="en-US" baseline="0" err="1"/>
              <a:t>te</a:t>
            </a:r>
            <a:r>
              <a:rPr lang="en-US" baseline="0"/>
              <a:t> </a:t>
            </a:r>
            <a:r>
              <a:rPr lang="en-US" baseline="0" err="1"/>
              <a:t>gaan</a:t>
            </a:r>
            <a:r>
              <a:rPr lang="en-US" baseline="0"/>
              <a:t> met de </a:t>
            </a:r>
            <a:r>
              <a:rPr lang="en-US" baseline="0" err="1"/>
              <a:t>ouders</a:t>
            </a:r>
            <a:r>
              <a:rPr lang="en-US" baseline="0"/>
              <a:t> om de </a:t>
            </a:r>
            <a:r>
              <a:rPr lang="en-US" baseline="0" err="1"/>
              <a:t>verwachtingen</a:t>
            </a:r>
            <a:r>
              <a:rPr lang="en-US" baseline="0"/>
              <a:t> </a:t>
            </a:r>
            <a:r>
              <a:rPr lang="en-US" baseline="0" err="1"/>
              <a:t>en</a:t>
            </a:r>
            <a:r>
              <a:rPr lang="en-US" baseline="0"/>
              <a:t> </a:t>
            </a:r>
            <a:r>
              <a:rPr lang="en-US" baseline="0" err="1"/>
              <a:t>afspraken</a:t>
            </a:r>
            <a:r>
              <a:rPr lang="en-US" baseline="0"/>
              <a:t> </a:t>
            </a:r>
            <a:r>
              <a:rPr lang="en-US" baseline="0" err="1"/>
              <a:t>gelijk</a:t>
            </a:r>
            <a:r>
              <a:rPr lang="en-US" baseline="0"/>
              <a:t> </a:t>
            </a:r>
            <a:r>
              <a:rPr lang="en-US" baseline="0" err="1"/>
              <a:t>te</a:t>
            </a:r>
            <a:r>
              <a:rPr lang="en-US" baseline="0"/>
              <a:t> </a:t>
            </a:r>
            <a:r>
              <a:rPr lang="en-US" baseline="0" err="1"/>
              <a:t>stellen</a:t>
            </a:r>
            <a:r>
              <a:rPr lang="en-US" baseline="0"/>
              <a:t>. (Als de </a:t>
            </a:r>
            <a:r>
              <a:rPr lang="en-US" baseline="0" err="1"/>
              <a:t>ouders</a:t>
            </a:r>
            <a:r>
              <a:rPr lang="en-US" baseline="0"/>
              <a:t> </a:t>
            </a:r>
            <a:r>
              <a:rPr lang="en-US" baseline="0" err="1"/>
              <a:t>niet</a:t>
            </a:r>
            <a:r>
              <a:rPr lang="en-US" baseline="0"/>
              <a:t> mee </a:t>
            </a:r>
            <a:r>
              <a:rPr lang="en-US" baseline="0" err="1"/>
              <a:t>willen</a:t>
            </a:r>
            <a:r>
              <a:rPr lang="en-US" baseline="0"/>
              <a:t> in het </a:t>
            </a:r>
            <a:r>
              <a:rPr lang="en-US" baseline="0" err="1"/>
              <a:t>verhaal</a:t>
            </a:r>
            <a:r>
              <a:rPr lang="en-US" baseline="0"/>
              <a:t> </a:t>
            </a:r>
            <a:r>
              <a:rPr lang="en-US" baseline="0" err="1"/>
              <a:t>nog</a:t>
            </a:r>
            <a:r>
              <a:rPr lang="en-US" baseline="0"/>
              <a:t> </a:t>
            </a:r>
            <a:r>
              <a:rPr lang="en-US" baseline="0" err="1"/>
              <a:t>belangrijker</a:t>
            </a:r>
            <a:r>
              <a:rPr lang="en-US" baseline="0"/>
              <a:t> om de </a:t>
            </a:r>
            <a:r>
              <a:rPr lang="en-US" baseline="0" err="1"/>
              <a:t>leerling</a:t>
            </a:r>
            <a:r>
              <a:rPr lang="en-US" baseline="0"/>
              <a:t> </a:t>
            </a:r>
            <a:r>
              <a:rPr lang="en-US" baseline="0" err="1"/>
              <a:t>te</a:t>
            </a:r>
            <a:r>
              <a:rPr lang="en-US" baseline="0"/>
              <a:t> </a:t>
            </a:r>
            <a:r>
              <a:rPr lang="en-US" baseline="0" err="1"/>
              <a:t>steunen</a:t>
            </a:r>
            <a:r>
              <a:rPr lang="en-US" baseline="0"/>
              <a:t>. School is dan </a:t>
            </a:r>
            <a:r>
              <a:rPr lang="en-US" baseline="0" err="1"/>
              <a:t>vaak</a:t>
            </a:r>
            <a:r>
              <a:rPr lang="en-US" baseline="0"/>
              <a:t> de </a:t>
            </a:r>
            <a:r>
              <a:rPr lang="en-US" baseline="0" err="1"/>
              <a:t>enige</a:t>
            </a:r>
            <a:r>
              <a:rPr lang="en-US" baseline="0"/>
              <a:t> </a:t>
            </a:r>
            <a:r>
              <a:rPr lang="en-US" baseline="0" err="1"/>
              <a:t>plek</a:t>
            </a:r>
            <a:r>
              <a:rPr lang="en-US" baseline="0"/>
              <a:t> </a:t>
            </a:r>
            <a:r>
              <a:rPr lang="en-US" baseline="0" err="1"/>
              <a:t>waar</a:t>
            </a:r>
            <a:r>
              <a:rPr lang="en-US" baseline="0"/>
              <a:t> de </a:t>
            </a:r>
            <a:r>
              <a:rPr lang="en-US" baseline="0" err="1"/>
              <a:t>leerling</a:t>
            </a:r>
            <a:r>
              <a:rPr lang="en-US" baseline="0"/>
              <a:t> </a:t>
            </a:r>
            <a:r>
              <a:rPr lang="en-US" baseline="0" err="1"/>
              <a:t>zich</a:t>
            </a:r>
            <a:r>
              <a:rPr lang="en-US" baseline="0"/>
              <a:t> </a:t>
            </a:r>
            <a:r>
              <a:rPr lang="en-US" baseline="0" err="1"/>
              <a:t>veilig</a:t>
            </a:r>
            <a:r>
              <a:rPr lang="en-US" baseline="0"/>
              <a:t> </a:t>
            </a:r>
            <a:r>
              <a:rPr lang="en-US" baseline="0" err="1"/>
              <a:t>en</a:t>
            </a:r>
            <a:r>
              <a:rPr lang="en-US" baseline="0"/>
              <a:t> </a:t>
            </a:r>
            <a:r>
              <a:rPr lang="en-US" baseline="0" err="1"/>
              <a:t>begrepen</a:t>
            </a:r>
            <a:r>
              <a:rPr lang="en-US" baseline="0"/>
              <a:t> </a:t>
            </a:r>
            <a:r>
              <a:rPr lang="en-US" baseline="0" err="1"/>
              <a:t>voelt</a:t>
            </a:r>
            <a:r>
              <a:rPr lang="en-US" baseline="0"/>
              <a:t> – </a:t>
            </a:r>
            <a:r>
              <a:rPr lang="en-US" baseline="0" err="1"/>
              <a:t>schakel</a:t>
            </a:r>
            <a:r>
              <a:rPr lang="en-US" baseline="0"/>
              <a:t> </a:t>
            </a:r>
            <a:r>
              <a:rPr lang="en-US" baseline="0" err="1"/>
              <a:t>indien</a:t>
            </a:r>
            <a:r>
              <a:rPr lang="en-US" baseline="0"/>
              <a:t> </a:t>
            </a:r>
            <a:r>
              <a:rPr lang="en-US" baseline="0" err="1"/>
              <a:t>nodig</a:t>
            </a:r>
            <a:r>
              <a:rPr lang="en-US" baseline="0"/>
              <a:t> het CLB (Centrum </a:t>
            </a:r>
            <a:r>
              <a:rPr lang="en-US" baseline="0" err="1"/>
              <a:t>voor</a:t>
            </a:r>
            <a:r>
              <a:rPr lang="en-US" baseline="0"/>
              <a:t> </a:t>
            </a:r>
            <a:r>
              <a:rPr lang="en-US" baseline="0" err="1"/>
              <a:t>Leerlingenbegeleiding</a:t>
            </a:r>
            <a:r>
              <a:rPr lang="en-US" baseline="0"/>
              <a:t>) in).</a:t>
            </a:r>
            <a:r>
              <a:rPr lang="en-US"/>
              <a:t> </a:t>
            </a:r>
            <a:r>
              <a:rPr lang="en-US" err="1"/>
              <a:t>Belangrijk</a:t>
            </a:r>
            <a:r>
              <a:rPr lang="en-US"/>
              <a:t> is </a:t>
            </a:r>
            <a:r>
              <a:rPr lang="en-US" err="1"/>
              <a:t>ook</a:t>
            </a:r>
            <a:r>
              <a:rPr lang="en-US"/>
              <a:t> </a:t>
            </a:r>
            <a:r>
              <a:rPr lang="en-US" err="1"/>
              <a:t>dat</a:t>
            </a:r>
            <a:r>
              <a:rPr lang="en-US"/>
              <a:t> de </a:t>
            </a:r>
            <a:r>
              <a:rPr lang="en-US" err="1"/>
              <a:t>jongere</a:t>
            </a:r>
            <a:r>
              <a:rPr lang="en-US"/>
              <a:t> </a:t>
            </a:r>
            <a:r>
              <a:rPr lang="en-US" err="1"/>
              <a:t>een</a:t>
            </a:r>
            <a:r>
              <a:rPr lang="en-US"/>
              <a:t> </a:t>
            </a:r>
            <a:r>
              <a:rPr lang="en-US" err="1"/>
              <a:t>vertrouwenspersoon</a:t>
            </a:r>
            <a:r>
              <a:rPr lang="en-US"/>
              <a:t> </a:t>
            </a:r>
            <a:r>
              <a:rPr lang="en-US" err="1"/>
              <a:t>heeft</a:t>
            </a:r>
            <a:r>
              <a:rPr lang="en-US"/>
              <a:t> in de school.</a:t>
            </a:r>
            <a:endParaRPr lang="en-US" baseline="0"/>
          </a:p>
          <a:p>
            <a:endParaRPr lang="en-US" baseline="0"/>
          </a:p>
          <a:p>
            <a:r>
              <a:rPr lang="en-US" baseline="0"/>
              <a:t>Het is </a:t>
            </a:r>
            <a:r>
              <a:rPr lang="en-US" baseline="0" err="1"/>
              <a:t>belangrijk</a:t>
            </a:r>
            <a:r>
              <a:rPr lang="en-US" baseline="0"/>
              <a:t> </a:t>
            </a:r>
            <a:r>
              <a:rPr lang="en-US" baseline="0" err="1"/>
              <a:t>dat</a:t>
            </a:r>
            <a:r>
              <a:rPr lang="en-US" baseline="0"/>
              <a:t> je </a:t>
            </a:r>
            <a:r>
              <a:rPr lang="en-US" baseline="0" err="1"/>
              <a:t>afspraken</a:t>
            </a:r>
            <a:r>
              <a:rPr lang="en-US" baseline="0"/>
              <a:t> </a:t>
            </a:r>
            <a:r>
              <a:rPr lang="en-US" baseline="0" err="1"/>
              <a:t>maakt</a:t>
            </a:r>
            <a:r>
              <a:rPr lang="en-US" baseline="0"/>
              <a:t> in </a:t>
            </a:r>
            <a:r>
              <a:rPr lang="en-US" baseline="0" err="1"/>
              <a:t>overleg</a:t>
            </a:r>
            <a:r>
              <a:rPr lang="en-US" baseline="0"/>
              <a:t> met de </a:t>
            </a:r>
            <a:r>
              <a:rPr lang="en-US" baseline="0" err="1"/>
              <a:t>leerling</a:t>
            </a:r>
            <a:r>
              <a:rPr lang="en-US" baseline="0"/>
              <a:t> </a:t>
            </a:r>
            <a:r>
              <a:rPr lang="en-US" baseline="0" err="1"/>
              <a:t>en</a:t>
            </a:r>
            <a:r>
              <a:rPr lang="en-US" baseline="0"/>
              <a:t> de </a:t>
            </a:r>
            <a:r>
              <a:rPr lang="en-US" baseline="0" err="1"/>
              <a:t>ouders</a:t>
            </a:r>
            <a:r>
              <a:rPr lang="en-US" baseline="0"/>
              <a:t>. Maak </a:t>
            </a:r>
            <a:r>
              <a:rPr lang="en-US" baseline="0" err="1"/>
              <a:t>een</a:t>
            </a:r>
            <a:r>
              <a:rPr lang="en-US" baseline="0"/>
              <a:t> </a:t>
            </a:r>
            <a:r>
              <a:rPr lang="en-US" baseline="0" err="1"/>
              <a:t>lijst</a:t>
            </a:r>
            <a:r>
              <a:rPr lang="en-US" baseline="0"/>
              <a:t> met de </a:t>
            </a:r>
            <a:r>
              <a:rPr lang="en-US" baseline="0" err="1"/>
              <a:t>afspraken</a:t>
            </a:r>
            <a:r>
              <a:rPr lang="en-US" baseline="0"/>
              <a:t> </a:t>
            </a:r>
            <a:r>
              <a:rPr lang="en-US" baseline="0" err="1"/>
              <a:t>en</a:t>
            </a:r>
            <a:r>
              <a:rPr lang="en-US" baseline="0"/>
              <a:t> </a:t>
            </a:r>
            <a:r>
              <a:rPr lang="en-US" baseline="0" err="1"/>
              <a:t>zorg</a:t>
            </a:r>
            <a:r>
              <a:rPr lang="en-US" baseline="0"/>
              <a:t> </a:t>
            </a:r>
            <a:r>
              <a:rPr lang="en-US" baseline="0" err="1"/>
              <a:t>dat</a:t>
            </a:r>
            <a:r>
              <a:rPr lang="en-US" baseline="0"/>
              <a:t> die </a:t>
            </a:r>
            <a:r>
              <a:rPr lang="en-US" baseline="0" err="1"/>
              <a:t>raadpleegbaar</a:t>
            </a:r>
            <a:r>
              <a:rPr lang="en-US" baseline="0"/>
              <a:t> is </a:t>
            </a:r>
            <a:r>
              <a:rPr lang="en-US" baseline="0" err="1"/>
              <a:t>voor</a:t>
            </a:r>
            <a:r>
              <a:rPr lang="en-US" baseline="0"/>
              <a:t> het </a:t>
            </a:r>
            <a:r>
              <a:rPr lang="en-US" baseline="0" err="1"/>
              <a:t>personeel</a:t>
            </a:r>
            <a:r>
              <a:rPr lang="en-US" baseline="0"/>
              <a:t>. </a:t>
            </a:r>
            <a:r>
              <a:rPr lang="en-US" baseline="0" err="1"/>
              <a:t>Verlies</a:t>
            </a:r>
            <a:r>
              <a:rPr lang="en-US" baseline="0"/>
              <a:t> </a:t>
            </a:r>
            <a:r>
              <a:rPr lang="en-US" baseline="0" err="1"/>
              <a:t>bij</a:t>
            </a:r>
            <a:r>
              <a:rPr lang="en-US" baseline="0"/>
              <a:t> het </a:t>
            </a:r>
            <a:r>
              <a:rPr lang="en-US" baseline="0" err="1"/>
              <a:t>maken</a:t>
            </a:r>
            <a:r>
              <a:rPr lang="en-US" baseline="0"/>
              <a:t> van de </a:t>
            </a:r>
            <a:r>
              <a:rPr lang="en-US" baseline="0" err="1"/>
              <a:t>afspraken</a:t>
            </a:r>
            <a:r>
              <a:rPr lang="en-US" baseline="0"/>
              <a:t> het </a:t>
            </a:r>
            <a:r>
              <a:rPr lang="en-US" baseline="0" err="1"/>
              <a:t>welbevinden</a:t>
            </a:r>
            <a:r>
              <a:rPr lang="en-US" baseline="0"/>
              <a:t> van de </a:t>
            </a:r>
            <a:r>
              <a:rPr lang="en-US" baseline="0" err="1"/>
              <a:t>leerling</a:t>
            </a:r>
            <a:r>
              <a:rPr lang="en-US" baseline="0"/>
              <a:t> </a:t>
            </a:r>
            <a:r>
              <a:rPr lang="en-US" baseline="0" err="1"/>
              <a:t>niet</a:t>
            </a:r>
            <a:r>
              <a:rPr lang="en-US" baseline="0"/>
              <a:t> </a:t>
            </a:r>
            <a:r>
              <a:rPr lang="en-US" baseline="0" err="1"/>
              <a:t>uit</a:t>
            </a:r>
            <a:r>
              <a:rPr lang="en-US" baseline="0"/>
              <a:t> het </a:t>
            </a:r>
            <a:r>
              <a:rPr lang="en-US" baseline="0" err="1"/>
              <a:t>oog</a:t>
            </a:r>
            <a:r>
              <a:rPr lang="en-US" baseline="0"/>
              <a:t>! Je </a:t>
            </a:r>
            <a:r>
              <a:rPr lang="en-US" baseline="0" err="1"/>
              <a:t>kan</a:t>
            </a:r>
            <a:r>
              <a:rPr lang="en-US" baseline="0"/>
              <a:t> </a:t>
            </a:r>
            <a:r>
              <a:rPr lang="en-US" baseline="0" err="1"/>
              <a:t>niet</a:t>
            </a:r>
            <a:r>
              <a:rPr lang="en-US" baseline="0"/>
              <a:t> </a:t>
            </a:r>
            <a:r>
              <a:rPr lang="en-US" baseline="0" err="1"/>
              <a:t>zomaar</a:t>
            </a:r>
            <a:r>
              <a:rPr lang="en-US" baseline="0"/>
              <a:t> </a:t>
            </a:r>
            <a:r>
              <a:rPr lang="en-US" baseline="0" err="1"/>
              <a:t>een</a:t>
            </a:r>
            <a:r>
              <a:rPr lang="en-US" baseline="0"/>
              <a:t> </a:t>
            </a:r>
            <a:r>
              <a:rPr lang="en-US" baseline="0" err="1"/>
              <a:t>afspraak</a:t>
            </a:r>
            <a:r>
              <a:rPr lang="en-US" baseline="0"/>
              <a:t> met </a:t>
            </a:r>
            <a:r>
              <a:rPr lang="en-US" baseline="0" err="1"/>
              <a:t>een</a:t>
            </a:r>
            <a:r>
              <a:rPr lang="en-US" baseline="0"/>
              <a:t> </a:t>
            </a:r>
            <a:r>
              <a:rPr lang="en-US" baseline="0" err="1"/>
              <a:t>transleerling</a:t>
            </a:r>
            <a:r>
              <a:rPr lang="en-US" baseline="0"/>
              <a:t> </a:t>
            </a:r>
            <a:r>
              <a:rPr lang="en-US" baseline="0" err="1"/>
              <a:t>aanpassen</a:t>
            </a:r>
            <a:r>
              <a:rPr lang="en-US" baseline="0"/>
              <a:t> </a:t>
            </a:r>
            <a:r>
              <a:rPr lang="en-US" baseline="0" err="1"/>
              <a:t>omdat</a:t>
            </a:r>
            <a:r>
              <a:rPr lang="en-US" baseline="0"/>
              <a:t> de </a:t>
            </a:r>
            <a:r>
              <a:rPr lang="en-US" baseline="0" err="1"/>
              <a:t>meerderheid</a:t>
            </a:r>
            <a:r>
              <a:rPr lang="en-US" baseline="0"/>
              <a:t> </a:t>
            </a:r>
            <a:r>
              <a:rPr lang="en-US" baseline="0" err="1"/>
              <a:t>dat</a:t>
            </a:r>
            <a:r>
              <a:rPr lang="en-US" baseline="0"/>
              <a:t> wilt. </a:t>
            </a:r>
            <a:r>
              <a:rPr lang="en-US" err="1"/>
              <a:t>Heeft</a:t>
            </a:r>
            <a:r>
              <a:rPr lang="en-US" baseline="0"/>
              <a:t> </a:t>
            </a:r>
            <a:r>
              <a:rPr lang="en-US" baseline="0" err="1"/>
              <a:t>negatief</a:t>
            </a:r>
            <a:r>
              <a:rPr lang="en-US" baseline="0"/>
              <a:t> effect op </a:t>
            </a:r>
            <a:r>
              <a:rPr lang="en-US" baseline="0" err="1"/>
              <a:t>welbevinden</a:t>
            </a:r>
            <a:r>
              <a:rPr lang="en-US" baseline="0"/>
              <a:t>. </a:t>
            </a:r>
            <a:r>
              <a:rPr lang="en-US" baseline="0" err="1"/>
              <a:t>Medeleerlingen</a:t>
            </a:r>
            <a:r>
              <a:rPr lang="en-US" baseline="0"/>
              <a:t> </a:t>
            </a:r>
            <a:r>
              <a:rPr lang="en-US" baseline="0" err="1"/>
              <a:t>hebben</a:t>
            </a:r>
            <a:r>
              <a:rPr lang="en-US" baseline="0"/>
              <a:t> </a:t>
            </a:r>
            <a:r>
              <a:rPr lang="en-US" baseline="0" err="1"/>
              <a:t>soms</a:t>
            </a:r>
            <a:r>
              <a:rPr lang="en-US" baseline="0"/>
              <a:t> wat </a:t>
            </a:r>
            <a:r>
              <a:rPr lang="en-US" baseline="0" err="1"/>
              <a:t>meer</a:t>
            </a:r>
            <a:r>
              <a:rPr lang="en-US" baseline="0"/>
              <a:t> </a:t>
            </a:r>
            <a:r>
              <a:rPr lang="en-US" baseline="0" err="1"/>
              <a:t>uitleg</a:t>
            </a:r>
            <a:r>
              <a:rPr lang="en-US" baseline="0"/>
              <a:t> </a:t>
            </a:r>
            <a:r>
              <a:rPr lang="en-US" baseline="0" err="1"/>
              <a:t>nodig</a:t>
            </a:r>
            <a:r>
              <a:rPr lang="en-US" baseline="0"/>
              <a:t>, </a:t>
            </a:r>
            <a:r>
              <a:rPr lang="en-US" baseline="0" err="1"/>
              <a:t>geef</a:t>
            </a:r>
            <a:r>
              <a:rPr lang="en-US" baseline="0"/>
              <a:t> die dan </a:t>
            </a:r>
            <a:r>
              <a:rPr lang="en-US" baseline="0" err="1"/>
              <a:t>ook</a:t>
            </a:r>
            <a:r>
              <a:rPr lang="en-US" baseline="0"/>
              <a:t> of </a:t>
            </a:r>
            <a:r>
              <a:rPr lang="en-US" baseline="0" err="1"/>
              <a:t>zoek</a:t>
            </a:r>
            <a:r>
              <a:rPr lang="en-US" baseline="0"/>
              <a:t> </a:t>
            </a:r>
            <a:r>
              <a:rPr lang="en-US" baseline="0" err="1"/>
              <a:t>een</a:t>
            </a:r>
            <a:r>
              <a:rPr lang="en-US" baseline="0"/>
              <a:t> compromise </a:t>
            </a:r>
            <a:r>
              <a:rPr lang="en-US" baseline="0" err="1"/>
              <a:t>zodat</a:t>
            </a:r>
            <a:r>
              <a:rPr lang="en-US" baseline="0"/>
              <a:t> de </a:t>
            </a:r>
            <a:r>
              <a:rPr lang="en-US" baseline="0" err="1"/>
              <a:t>veiligheid</a:t>
            </a:r>
            <a:r>
              <a:rPr lang="en-US" baseline="0"/>
              <a:t> van alle </a:t>
            </a:r>
            <a:r>
              <a:rPr lang="en-US" baseline="0" err="1"/>
              <a:t>leerlingen</a:t>
            </a:r>
            <a:r>
              <a:rPr lang="en-US" baseline="0"/>
              <a:t> </a:t>
            </a:r>
            <a:r>
              <a:rPr lang="en-US" baseline="0" err="1"/>
              <a:t>centraal</a:t>
            </a:r>
            <a:r>
              <a:rPr lang="en-US" baseline="0"/>
              <a:t> </a:t>
            </a:r>
            <a:r>
              <a:rPr lang="en-US" baseline="0" err="1"/>
              <a:t>staat</a:t>
            </a:r>
            <a:r>
              <a:rPr lang="en-US" baseline="0"/>
              <a:t>.</a:t>
            </a:r>
            <a:r>
              <a:rPr lang="en-US"/>
              <a:t> </a:t>
            </a:r>
            <a:endParaRPr lang="en-US" baseline="0">
              <a:cs typeface="Calibri"/>
            </a:endParaRPr>
          </a:p>
          <a:p>
            <a:endParaRPr lang="en-US" baseline="0"/>
          </a:p>
          <a:p>
            <a:r>
              <a:rPr lang="en-US" baseline="0"/>
              <a:t>Je </a:t>
            </a:r>
            <a:r>
              <a:rPr lang="en-US" baseline="0" err="1"/>
              <a:t>zal</a:t>
            </a:r>
            <a:r>
              <a:rPr lang="en-US" baseline="0"/>
              <a:t> </a:t>
            </a:r>
            <a:r>
              <a:rPr lang="en-US" baseline="0" err="1"/>
              <a:t>doorheen</a:t>
            </a:r>
            <a:r>
              <a:rPr lang="en-US" baseline="0"/>
              <a:t> het </a:t>
            </a:r>
            <a:r>
              <a:rPr lang="en-US" baseline="0" err="1"/>
              <a:t>transitieproces</a:t>
            </a:r>
            <a:r>
              <a:rPr lang="en-US" baseline="0"/>
              <a:t> </a:t>
            </a:r>
            <a:r>
              <a:rPr lang="en-US" baseline="0" err="1"/>
              <a:t>ook</a:t>
            </a:r>
            <a:r>
              <a:rPr lang="en-US" baseline="0"/>
              <a:t> </a:t>
            </a:r>
            <a:r>
              <a:rPr lang="en-US" baseline="0" err="1"/>
              <a:t>afspraken</a:t>
            </a:r>
            <a:r>
              <a:rPr lang="en-US" baseline="0"/>
              <a:t> </a:t>
            </a:r>
            <a:r>
              <a:rPr lang="en-US" baseline="0" err="1"/>
              <a:t>moeten</a:t>
            </a:r>
            <a:r>
              <a:rPr lang="en-US" baseline="0"/>
              <a:t> </a:t>
            </a:r>
            <a:r>
              <a:rPr lang="en-US" baseline="0" err="1"/>
              <a:t>herzien</a:t>
            </a:r>
            <a:r>
              <a:rPr lang="nl-BE" baseline="0"/>
              <a:t>.</a:t>
            </a:r>
            <a:endParaRPr lang="en-US" baseline="0"/>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48</a:t>
            </a:fld>
            <a:endParaRPr lang="nl-BE"/>
          </a:p>
        </p:txBody>
      </p:sp>
    </p:spTree>
    <p:extLst>
      <p:ext uri="{BB962C8B-B14F-4D97-AF65-F5344CB8AC3E}">
        <p14:creationId xmlns:p14="http://schemas.microsoft.com/office/powerpoint/2010/main" val="4198063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Geef</a:t>
            </a:r>
            <a:r>
              <a:rPr lang="en-US">
                <a:cs typeface="Calibri"/>
              </a:rPr>
              <a:t> </a:t>
            </a:r>
            <a:r>
              <a:rPr lang="en-US" err="1">
                <a:cs typeface="Calibri"/>
              </a:rPr>
              <a:t>enkele</a:t>
            </a:r>
            <a:r>
              <a:rPr lang="en-US">
                <a:cs typeface="Calibri"/>
              </a:rPr>
              <a:t> </a:t>
            </a:r>
            <a:r>
              <a:rPr lang="en-US" err="1">
                <a:cs typeface="Calibri"/>
              </a:rPr>
              <a:t>voorbeelden</a:t>
            </a:r>
            <a:r>
              <a:rPr lang="en-US">
                <a:cs typeface="Calibri"/>
              </a:rPr>
              <a:t>: lang </a:t>
            </a:r>
            <a:r>
              <a:rPr lang="en-US" err="1">
                <a:cs typeface="Calibri"/>
              </a:rPr>
              <a:t>haar</a:t>
            </a:r>
            <a:r>
              <a:rPr lang="en-US">
                <a:cs typeface="Calibri"/>
              </a:rPr>
              <a:t> </a:t>
            </a:r>
            <a:r>
              <a:rPr lang="en-US" err="1">
                <a:cs typeface="Calibri"/>
              </a:rPr>
              <a:t>voor</a:t>
            </a:r>
            <a:r>
              <a:rPr lang="en-US">
                <a:cs typeface="Calibri"/>
              </a:rPr>
              <a:t> </a:t>
            </a:r>
            <a:r>
              <a:rPr lang="en-US" err="1">
                <a:cs typeface="Calibri"/>
              </a:rPr>
              <a:t>jongens</a:t>
            </a:r>
            <a:r>
              <a:rPr lang="en-US">
                <a:cs typeface="Calibri"/>
              </a:rPr>
              <a:t>, </a:t>
            </a:r>
            <a:r>
              <a:rPr lang="en-US" err="1">
                <a:cs typeface="Calibri"/>
              </a:rPr>
              <a:t>geen</a:t>
            </a:r>
            <a:r>
              <a:rPr lang="en-US">
                <a:cs typeface="Calibri"/>
              </a:rPr>
              <a:t> </a:t>
            </a:r>
            <a:r>
              <a:rPr lang="en-US" err="1">
                <a:cs typeface="Calibri"/>
              </a:rPr>
              <a:t>oorbellen</a:t>
            </a:r>
            <a:r>
              <a:rPr lang="en-US">
                <a:cs typeface="Calibri"/>
              </a:rPr>
              <a:t> </a:t>
            </a:r>
            <a:r>
              <a:rPr lang="en-US" err="1">
                <a:cs typeface="Calibri"/>
              </a:rPr>
              <a:t>voor</a:t>
            </a:r>
            <a:r>
              <a:rPr lang="en-US">
                <a:cs typeface="Calibri"/>
              </a:rPr>
              <a:t> </a:t>
            </a:r>
            <a:r>
              <a:rPr lang="en-US" err="1">
                <a:cs typeface="Calibri"/>
              </a:rPr>
              <a:t>jongens</a:t>
            </a:r>
            <a:r>
              <a:rPr lang="en-US">
                <a:cs typeface="Calibri"/>
              </a:rPr>
              <a:t>, </a:t>
            </a:r>
            <a:r>
              <a:rPr lang="en-US" err="1">
                <a:cs typeface="Calibri"/>
              </a:rPr>
              <a:t>turnpakje</a:t>
            </a:r>
            <a:r>
              <a:rPr lang="en-US">
                <a:cs typeface="Calibri"/>
              </a:rPr>
              <a:t> </a:t>
            </a:r>
            <a:r>
              <a:rPr lang="en-US" err="1">
                <a:cs typeface="Calibri"/>
              </a:rPr>
              <a:t>voor</a:t>
            </a:r>
            <a:r>
              <a:rPr lang="en-US">
                <a:cs typeface="Calibri"/>
              </a:rPr>
              <a:t> </a:t>
            </a:r>
            <a:r>
              <a:rPr lang="en-US" err="1">
                <a:cs typeface="Calibri"/>
              </a:rPr>
              <a:t>meisjes</a:t>
            </a:r>
            <a:r>
              <a:rPr lang="en-US">
                <a:cs typeface="Calibri"/>
              </a:rPr>
              <a:t>, etc.</a:t>
            </a:r>
          </a:p>
        </p:txBody>
      </p:sp>
      <p:sp>
        <p:nvSpPr>
          <p:cNvPr id="4" name="Slide Number Placeholder 3"/>
          <p:cNvSpPr>
            <a:spLocks noGrp="1"/>
          </p:cNvSpPr>
          <p:nvPr>
            <p:ph type="sldNum" sz="quarter" idx="5"/>
          </p:nvPr>
        </p:nvSpPr>
        <p:spPr/>
        <p:txBody>
          <a:bodyPr/>
          <a:lstStyle/>
          <a:p>
            <a:fld id="{43AEF02A-BFBF-4463-A278-576529B0F68A}" type="slidenum">
              <a:rPr lang="nl-BE" smtClean="0"/>
              <a:t>49</a:t>
            </a:fld>
            <a:endParaRPr lang="nl-BE"/>
          </a:p>
        </p:txBody>
      </p:sp>
    </p:spTree>
    <p:extLst>
      <p:ext uri="{BB962C8B-B14F-4D97-AF65-F5344CB8AC3E}">
        <p14:creationId xmlns:p14="http://schemas.microsoft.com/office/powerpoint/2010/main" val="3580093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US" err="1"/>
              <a:t>Aan</a:t>
            </a:r>
            <a:r>
              <a:rPr lang="en-US"/>
              <a:t> </a:t>
            </a:r>
            <a:r>
              <a:rPr lang="en-US" err="1"/>
              <a:t>leerling</a:t>
            </a:r>
            <a:r>
              <a:rPr lang="en-US"/>
              <a:t> </a:t>
            </a:r>
            <a:r>
              <a:rPr lang="en-US" err="1"/>
              <a:t>zelf</a:t>
            </a:r>
            <a:r>
              <a:rPr lang="en-US"/>
              <a:t> </a:t>
            </a:r>
            <a:r>
              <a:rPr lang="en-US" err="1"/>
              <a:t>vragen</a:t>
            </a:r>
            <a:r>
              <a:rPr lang="en-US"/>
              <a:t> :</a:t>
            </a:r>
            <a:r>
              <a:rPr lang="en-US" baseline="0"/>
              <a:t> </a:t>
            </a:r>
            <a:r>
              <a:rPr lang="en-US" baseline="0" err="1"/>
              <a:t>evolueert</a:t>
            </a:r>
            <a:r>
              <a:rPr lang="en-US" baseline="0"/>
              <a:t> </a:t>
            </a:r>
            <a:r>
              <a:rPr lang="en-US" baseline="0" err="1"/>
              <a:t>ook</a:t>
            </a:r>
            <a:r>
              <a:rPr lang="en-US" baseline="0"/>
              <a:t> per </a:t>
            </a:r>
            <a:r>
              <a:rPr lang="en-US" baseline="0" err="1"/>
              <a:t>fase</a:t>
            </a:r>
            <a:r>
              <a:rPr lang="en-US" baseline="0"/>
              <a:t> van </a:t>
            </a:r>
            <a:r>
              <a:rPr lang="en-US" baseline="0" err="1"/>
              <a:t>transitie</a:t>
            </a:r>
            <a:r>
              <a:rPr lang="en-US" baseline="0"/>
              <a:t>. </a:t>
            </a:r>
            <a:r>
              <a:rPr lang="en-US" baseline="0" err="1"/>
              <a:t>Kan</a:t>
            </a:r>
            <a:r>
              <a:rPr lang="en-US" baseline="0"/>
              <a:t> </a:t>
            </a:r>
            <a:r>
              <a:rPr lang="en-US" baseline="0" err="1"/>
              <a:t>dus</a:t>
            </a:r>
            <a:r>
              <a:rPr lang="en-US" baseline="0"/>
              <a:t> </a:t>
            </a:r>
            <a:r>
              <a:rPr lang="en-US" baseline="0" err="1"/>
              <a:t>veranderen</a:t>
            </a:r>
            <a:r>
              <a:rPr lang="en-US" baseline="0"/>
              <a:t>: </a:t>
            </a:r>
            <a:r>
              <a:rPr lang="en-US" baseline="0" err="1"/>
              <a:t>blijven</a:t>
            </a:r>
            <a:r>
              <a:rPr lang="en-US" baseline="0"/>
              <a:t> </a:t>
            </a:r>
            <a:r>
              <a:rPr lang="en-US" baseline="0" err="1"/>
              <a:t>opvolgen</a:t>
            </a:r>
            <a:r>
              <a:rPr lang="en-US" baseline="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err="1"/>
              <a:t>Sommige</a:t>
            </a:r>
            <a:r>
              <a:rPr lang="en-US" baseline="0"/>
              <a:t> </a:t>
            </a:r>
            <a:r>
              <a:rPr lang="en-US" baseline="0" err="1"/>
              <a:t>transgenderjongeren</a:t>
            </a:r>
            <a:r>
              <a:rPr lang="en-US" baseline="0"/>
              <a:t> </a:t>
            </a:r>
            <a:r>
              <a:rPr lang="en-US" baseline="0" err="1"/>
              <a:t>voelen</a:t>
            </a:r>
            <a:r>
              <a:rPr lang="en-US" baseline="0"/>
              <a:t> </a:t>
            </a:r>
            <a:r>
              <a:rPr lang="en-US" baseline="0" err="1"/>
              <a:t>zich</a:t>
            </a:r>
            <a:r>
              <a:rPr lang="en-US" baseline="0"/>
              <a:t> </a:t>
            </a:r>
            <a:r>
              <a:rPr lang="en-US" baseline="0" err="1"/>
              <a:t>zowel</a:t>
            </a:r>
            <a:r>
              <a:rPr lang="en-US" baseline="0"/>
              <a:t> op de </a:t>
            </a:r>
            <a:r>
              <a:rPr lang="en-US" baseline="0" err="1"/>
              <a:t>jongens</a:t>
            </a:r>
            <a:r>
              <a:rPr lang="en-US" baseline="0"/>
              <a:t> </a:t>
            </a:r>
            <a:r>
              <a:rPr lang="en-US" baseline="0" err="1"/>
              <a:t>als</a:t>
            </a:r>
            <a:r>
              <a:rPr lang="en-US" baseline="0"/>
              <a:t> op het </a:t>
            </a:r>
            <a:r>
              <a:rPr lang="en-US" baseline="0" err="1"/>
              <a:t>meisjestoilet</a:t>
            </a:r>
            <a:r>
              <a:rPr lang="en-US" baseline="0"/>
              <a:t> </a:t>
            </a:r>
            <a:r>
              <a:rPr lang="en-US" baseline="0" err="1"/>
              <a:t>niet</a:t>
            </a:r>
            <a:r>
              <a:rPr lang="en-US" baseline="0"/>
              <a:t> </a:t>
            </a:r>
            <a:r>
              <a:rPr lang="en-US" baseline="0" err="1"/>
              <a:t>goed</a:t>
            </a:r>
            <a:r>
              <a:rPr lang="en-US" baseline="0"/>
              <a:t>.  </a:t>
            </a:r>
            <a:r>
              <a:rPr lang="en-US" baseline="0" err="1"/>
              <a:t>Voorzie</a:t>
            </a:r>
            <a:r>
              <a:rPr lang="en-US" baseline="0"/>
              <a:t> </a:t>
            </a:r>
            <a:r>
              <a:rPr lang="en-US" baseline="0" err="1"/>
              <a:t>een</a:t>
            </a:r>
            <a:r>
              <a:rPr lang="en-US" baseline="0"/>
              <a:t> </a:t>
            </a:r>
            <a:r>
              <a:rPr lang="en-US" baseline="0" err="1"/>
              <a:t>genderinclusief</a:t>
            </a:r>
            <a:r>
              <a:rPr lang="en-US" baseline="0"/>
              <a:t> toilet (1 toilet op 1 </a:t>
            </a:r>
            <a:r>
              <a:rPr lang="en-US" baseline="0" err="1"/>
              <a:t>verdieping</a:t>
            </a:r>
            <a:r>
              <a:rPr lang="en-US" baseline="0"/>
              <a:t> – </a:t>
            </a:r>
            <a:r>
              <a:rPr lang="en-US" baseline="0" err="1"/>
              <a:t>wijzig</a:t>
            </a:r>
            <a:r>
              <a:rPr lang="en-US" baseline="0"/>
              <a:t> </a:t>
            </a:r>
            <a:r>
              <a:rPr lang="en-US" baseline="0" err="1"/>
              <a:t>bordjes</a:t>
            </a:r>
            <a:r>
              <a:rPr lang="en-US" baseline="0"/>
              <a:t>) of </a:t>
            </a:r>
            <a:r>
              <a:rPr lang="en-US" baseline="0" err="1"/>
              <a:t>voorzie</a:t>
            </a:r>
            <a:r>
              <a:rPr lang="en-US" baseline="0"/>
              <a:t> het toilet voor </a:t>
            </a:r>
            <a:r>
              <a:rPr lang="en-US" baseline="0" err="1"/>
              <a:t>leerkrachten</a:t>
            </a:r>
            <a:r>
              <a:rPr lang="en-US" baseline="0"/>
              <a:t>. </a:t>
            </a:r>
            <a:r>
              <a:rPr lang="en-US" baseline="0" err="1"/>
              <a:t>Een</a:t>
            </a:r>
            <a:r>
              <a:rPr lang="en-US" baseline="0"/>
              <a:t> </a:t>
            </a:r>
            <a:r>
              <a:rPr lang="en-US" baseline="0" err="1"/>
              <a:t>andere</a:t>
            </a:r>
            <a:r>
              <a:rPr lang="en-US" baseline="0"/>
              <a:t> </a:t>
            </a:r>
            <a:r>
              <a:rPr lang="en-US" baseline="0" err="1"/>
              <a:t>suggestie</a:t>
            </a:r>
            <a:r>
              <a:rPr lang="en-US" baseline="0"/>
              <a:t> is </a:t>
            </a:r>
            <a:r>
              <a:rPr lang="en-US" baseline="0" err="1"/>
              <a:t>dat</a:t>
            </a:r>
            <a:r>
              <a:rPr lang="en-US" baseline="0"/>
              <a:t> de </a:t>
            </a:r>
            <a:r>
              <a:rPr lang="en-US" baseline="0" err="1"/>
              <a:t>toiletten</a:t>
            </a:r>
            <a:r>
              <a:rPr lang="en-US" baseline="0"/>
              <a:t> </a:t>
            </a:r>
            <a:r>
              <a:rPr lang="en-US" baseline="0" err="1"/>
              <a:t>helemaal</a:t>
            </a:r>
            <a:r>
              <a:rPr lang="en-US" baseline="0"/>
              <a:t> </a:t>
            </a:r>
            <a:r>
              <a:rPr lang="en-US" baseline="0" err="1"/>
              <a:t>niet</a:t>
            </a:r>
            <a:r>
              <a:rPr lang="en-US" baseline="0"/>
              <a:t> </a:t>
            </a:r>
            <a:r>
              <a:rPr lang="en-US" baseline="0" err="1"/>
              <a:t>gegenderd</a:t>
            </a:r>
            <a:r>
              <a:rPr lang="en-US" baseline="0"/>
              <a:t> </a:t>
            </a:r>
            <a:r>
              <a:rPr lang="en-US" baseline="0" err="1"/>
              <a:t>worden</a:t>
            </a:r>
            <a:r>
              <a:rPr lang="en-US" baseline="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err="1"/>
              <a:t>Afspraken</a:t>
            </a:r>
            <a:r>
              <a:rPr lang="en-US" baseline="0"/>
              <a:t> </a:t>
            </a:r>
            <a:r>
              <a:rPr lang="en-US" baseline="0" err="1"/>
              <a:t>wanneer</a:t>
            </a:r>
            <a:r>
              <a:rPr lang="en-US" baseline="0"/>
              <a:t> de </a:t>
            </a:r>
            <a:r>
              <a:rPr lang="en-US" baseline="0" err="1"/>
              <a:t>leerling</a:t>
            </a:r>
            <a:r>
              <a:rPr lang="en-US" baseline="0"/>
              <a:t> </a:t>
            </a:r>
            <a:r>
              <a:rPr lang="en-US" baseline="0" err="1"/>
              <a:t>kan</a:t>
            </a:r>
            <a:r>
              <a:rPr lang="en-US" baseline="0"/>
              <a:t> </a:t>
            </a:r>
            <a:r>
              <a:rPr lang="en-US" baseline="0" err="1"/>
              <a:t>gaan</a:t>
            </a:r>
            <a:r>
              <a:rPr lang="en-US" baseline="0"/>
              <a:t> </a:t>
            </a:r>
            <a:r>
              <a:rPr lang="en-US" baseline="0" err="1"/>
              <a:t>als</a:t>
            </a:r>
            <a:r>
              <a:rPr lang="en-US" baseline="0"/>
              <a:t> die </a:t>
            </a:r>
            <a:r>
              <a:rPr lang="en-US" baseline="0" err="1"/>
              <a:t>te</a:t>
            </a:r>
            <a:r>
              <a:rPr lang="en-US" baseline="0"/>
              <a:t> </a:t>
            </a:r>
            <a:r>
              <a:rPr lang="en-US" baseline="0" err="1"/>
              <a:t>veel</a:t>
            </a:r>
            <a:r>
              <a:rPr lang="en-US" baseline="0"/>
              <a:t> angst </a:t>
            </a:r>
            <a:r>
              <a:rPr lang="en-US" baseline="0" err="1"/>
              <a:t>ervaart</a:t>
            </a:r>
            <a:r>
              <a:rPr lang="en-US" baseline="0"/>
              <a:t> (</a:t>
            </a:r>
            <a:r>
              <a:rPr lang="en-US" baseline="0" err="1"/>
              <a:t>tijdens</a:t>
            </a:r>
            <a:r>
              <a:rPr lang="en-US" baseline="0"/>
              <a:t> de les, </a:t>
            </a:r>
            <a:r>
              <a:rPr lang="en-US" baseline="0" err="1"/>
              <a:t>vijf</a:t>
            </a:r>
            <a:r>
              <a:rPr lang="en-US" baseline="0"/>
              <a:t> </a:t>
            </a:r>
            <a:r>
              <a:rPr lang="en-US" baseline="0" err="1"/>
              <a:t>minuten</a:t>
            </a:r>
            <a:r>
              <a:rPr lang="en-US" baseline="0"/>
              <a:t> </a:t>
            </a:r>
            <a:r>
              <a:rPr lang="en-US" baseline="0" err="1"/>
              <a:t>vóór</a:t>
            </a:r>
            <a:r>
              <a:rPr lang="en-US" baseline="0"/>
              <a:t> de </a:t>
            </a:r>
            <a:r>
              <a:rPr lang="en-US" baseline="0" err="1"/>
              <a:t>pauze</a:t>
            </a:r>
            <a:r>
              <a:rPr lang="en-US" baseline="0"/>
              <a:t>, … ).</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50</a:t>
            </a:fld>
            <a:endParaRPr lang="nl-BE"/>
          </a:p>
        </p:txBody>
      </p:sp>
    </p:spTree>
    <p:extLst>
      <p:ext uri="{BB962C8B-B14F-4D97-AF65-F5344CB8AC3E}">
        <p14:creationId xmlns:p14="http://schemas.microsoft.com/office/powerpoint/2010/main" val="2287494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Vraag</a:t>
            </a:r>
            <a:r>
              <a:rPr lang="en-US"/>
              <a:t> </a:t>
            </a:r>
            <a:r>
              <a:rPr lang="en-US" err="1"/>
              <a:t>eerst</a:t>
            </a:r>
            <a:r>
              <a:rPr lang="en-US"/>
              <a:t> </a:t>
            </a:r>
            <a:r>
              <a:rPr lang="en-US" err="1"/>
              <a:t>aan</a:t>
            </a:r>
            <a:r>
              <a:rPr lang="en-US"/>
              <a:t> </a:t>
            </a:r>
            <a:r>
              <a:rPr lang="en-US" err="1"/>
              <a:t>jongere</a:t>
            </a:r>
            <a:r>
              <a:rPr lang="en-US"/>
              <a:t> </a:t>
            </a:r>
            <a:r>
              <a:rPr lang="en-US" err="1"/>
              <a:t>zelf</a:t>
            </a:r>
            <a:r>
              <a:rPr lang="en-US"/>
              <a:t> </a:t>
            </a:r>
            <a:r>
              <a:rPr lang="en-US" err="1"/>
              <a:t>waar</a:t>
            </a:r>
            <a:r>
              <a:rPr lang="en-US"/>
              <a:t> die </a:t>
            </a:r>
            <a:r>
              <a:rPr lang="en-US" err="1"/>
              <a:t>zich</a:t>
            </a:r>
            <a:r>
              <a:rPr lang="en-US"/>
              <a:t> </a:t>
            </a:r>
            <a:r>
              <a:rPr lang="en-US" err="1"/>
              <a:t>wil</a:t>
            </a:r>
            <a:r>
              <a:rPr lang="en-US"/>
              <a:t> </a:t>
            </a:r>
            <a:r>
              <a:rPr lang="en-US" err="1"/>
              <a:t>omkleden</a:t>
            </a:r>
            <a:r>
              <a:rPr lang="en-US"/>
              <a:t>. </a:t>
            </a:r>
            <a:r>
              <a:rPr lang="en-US" err="1"/>
              <a:t>Misschien</a:t>
            </a:r>
            <a:r>
              <a:rPr lang="en-US"/>
              <a:t> </a:t>
            </a:r>
            <a:r>
              <a:rPr lang="en-US" err="1"/>
              <a:t>wil</a:t>
            </a:r>
            <a:r>
              <a:rPr lang="en-US"/>
              <a:t> </a:t>
            </a:r>
            <a:r>
              <a:rPr lang="en-US" err="1"/>
              <a:t>deze</a:t>
            </a:r>
            <a:r>
              <a:rPr lang="en-US" baseline="0"/>
              <a:t> </a:t>
            </a:r>
            <a:r>
              <a:rPr lang="en-US" baseline="0" err="1"/>
              <a:t>helemaal</a:t>
            </a:r>
            <a:r>
              <a:rPr lang="en-US" baseline="0"/>
              <a:t> </a:t>
            </a:r>
            <a:r>
              <a:rPr lang="en-US" baseline="0" err="1"/>
              <a:t>niet</a:t>
            </a:r>
            <a:r>
              <a:rPr lang="en-US" baseline="0"/>
              <a:t> van </a:t>
            </a:r>
            <a:r>
              <a:rPr lang="en-US" baseline="0" err="1"/>
              <a:t>kleedkamer</a:t>
            </a:r>
            <a:r>
              <a:rPr lang="en-US" baseline="0"/>
              <a:t> </a:t>
            </a:r>
            <a:r>
              <a:rPr lang="en-US" baseline="0" err="1"/>
              <a:t>veranderen</a:t>
            </a:r>
            <a:r>
              <a:rPr lang="en-US" baseline="0"/>
              <a:t>. Het is </a:t>
            </a:r>
            <a:r>
              <a:rPr lang="en-US" baseline="0" err="1"/>
              <a:t>hierbij</a:t>
            </a:r>
            <a:r>
              <a:rPr lang="en-US" baseline="0"/>
              <a:t> </a:t>
            </a:r>
            <a:r>
              <a:rPr lang="en-US" baseline="0" err="1"/>
              <a:t>ook</a:t>
            </a:r>
            <a:r>
              <a:rPr lang="en-US" baseline="0"/>
              <a:t> </a:t>
            </a:r>
            <a:r>
              <a:rPr lang="en-US" baseline="0" err="1"/>
              <a:t>belangrijk</a:t>
            </a:r>
            <a:r>
              <a:rPr lang="en-US" baseline="0"/>
              <a:t> </a:t>
            </a:r>
            <a:r>
              <a:rPr lang="en-US" baseline="0" err="1"/>
              <a:t>dat</a:t>
            </a:r>
            <a:r>
              <a:rPr lang="en-US" baseline="0"/>
              <a:t> </a:t>
            </a:r>
            <a:r>
              <a:rPr lang="en-US" baseline="0" err="1"/>
              <a:t>zowel</a:t>
            </a:r>
            <a:r>
              <a:rPr lang="en-US" baseline="0"/>
              <a:t> de </a:t>
            </a:r>
            <a:r>
              <a:rPr lang="en-US" baseline="0" err="1"/>
              <a:t>leerling</a:t>
            </a:r>
            <a:r>
              <a:rPr lang="en-US" baseline="0"/>
              <a:t> </a:t>
            </a:r>
            <a:r>
              <a:rPr lang="en-US" baseline="0" err="1"/>
              <a:t>als</a:t>
            </a:r>
            <a:r>
              <a:rPr lang="en-US" baseline="0"/>
              <a:t> de </a:t>
            </a:r>
            <a:r>
              <a:rPr lang="en-US" baseline="0" err="1"/>
              <a:t>klasgenoten</a:t>
            </a:r>
            <a:r>
              <a:rPr lang="en-US" baseline="0"/>
              <a:t> </a:t>
            </a:r>
            <a:r>
              <a:rPr lang="en-US" baseline="0" err="1"/>
              <a:t>zich</a:t>
            </a:r>
            <a:r>
              <a:rPr lang="en-US" baseline="0"/>
              <a:t> </a:t>
            </a:r>
            <a:r>
              <a:rPr lang="en-US" baseline="0" err="1"/>
              <a:t>veilig</a:t>
            </a:r>
            <a:r>
              <a:rPr lang="en-US" baseline="0"/>
              <a:t> </a:t>
            </a:r>
            <a:r>
              <a:rPr lang="en-US" baseline="0" err="1"/>
              <a:t>voelen</a:t>
            </a:r>
            <a:r>
              <a:rPr lang="en-US" baseline="0"/>
              <a:t>.</a:t>
            </a:r>
            <a:r>
              <a:rPr lang="en-US"/>
              <a:t> </a:t>
            </a:r>
            <a:endParaRPr lang="en-US" baseline="0"/>
          </a:p>
          <a:p>
            <a:endParaRPr lang="en-US" baseline="0"/>
          </a:p>
          <a:p>
            <a:r>
              <a:rPr lang="en-US" b="1" baseline="0" err="1"/>
              <a:t>Douchen</a:t>
            </a:r>
            <a:r>
              <a:rPr lang="en-US" b="1" baseline="0"/>
              <a:t>: </a:t>
            </a:r>
            <a:r>
              <a:rPr lang="nl-BE" baseline="0"/>
              <a:t>Soms is het niet veilig voor </a:t>
            </a:r>
            <a:r>
              <a:rPr lang="nl-BE"/>
              <a:t>trans jongeren en/of jongeren met een intersekse variatie </a:t>
            </a:r>
            <a:r>
              <a:rPr lang="nl-BE" baseline="0"/>
              <a:t>om hun lichaam te laten zien. Laat de leerling 5 minuten eerder stoppen met de gymles om zich om te kleden/douchen/of maak de tijdelijke afspraak om in badkleding te douchen.</a:t>
            </a:r>
            <a:r>
              <a:rPr lang="nl-BE"/>
              <a:t> </a:t>
            </a:r>
            <a:endParaRPr lang="nl-BE" baseline="0">
              <a:cs typeface="Calibri"/>
            </a:endParaRPr>
          </a:p>
          <a:p>
            <a:endParaRPr lang="en-US" baseline="0"/>
          </a:p>
          <a:p>
            <a:r>
              <a:rPr lang="en-US" b="1" baseline="0" err="1"/>
              <a:t>Zwemmen</a:t>
            </a:r>
            <a:r>
              <a:rPr lang="en-US" b="1" baseline="0"/>
              <a:t>:</a:t>
            </a:r>
            <a:r>
              <a:rPr lang="en-US" baseline="0"/>
              <a:t> </a:t>
            </a:r>
            <a:r>
              <a:rPr lang="nl-BE" baseline="0"/>
              <a:t>Als een leerling zegt niet te willen gaan zwemmen, onderzoek dan of dit verband houdt met een onveilig gevoel om dit te doen. Als het te maken heeft met een vijandige schoolomgeving, is het belangrijk om het aan te pakken. De student moet zelf kunnen beslissen over </a:t>
            </a:r>
            <a:r>
              <a:rPr lang="nl-BE"/>
              <a:t>hun zwemkleding</a:t>
            </a:r>
            <a:r>
              <a:rPr lang="nl-BE" baseline="0"/>
              <a:t>. Beoordeel op individuele basis of het voor de leerling beter is om al dan niet vrijgesteld te worden van de zwemles.</a:t>
            </a:r>
            <a:endParaRPr lang="en-US" baseline="0"/>
          </a:p>
          <a:p>
            <a:endParaRPr lang="en-US" baseline="0"/>
          </a:p>
          <a:p>
            <a:r>
              <a:rPr lang="nl-BE"/>
              <a:t>Investeren in een veilige(re) ruimte is op dit gebied belangrijk. Lichamen zijn anders, geslachtskenmerken kunnen anders zijn etc. Dat is nog belangrijker dan bovenstaande tips. Als er tijd is, laat leraren dan nadenken over hoe ze deze ruimtes veiliger kunnen maken en hoe ze kunnen investeren in veilige(re) ruimtes.</a:t>
            </a:r>
            <a:endParaRPr lang="en-US"/>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51</a:t>
            </a:fld>
            <a:endParaRPr lang="nl-BE"/>
          </a:p>
        </p:txBody>
      </p:sp>
    </p:spTree>
    <p:extLst>
      <p:ext uri="{BB962C8B-B14F-4D97-AF65-F5344CB8AC3E}">
        <p14:creationId xmlns:p14="http://schemas.microsoft.com/office/powerpoint/2010/main" val="3513782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Ook hierbij is het een goed idee om in eerste instantie aan de leerling zelf te vragen met wie die/zij/hij graag op de kamer wil. Meestal zijn dit naaste vrienden. Het is belangrijk daarop ook aan deze leerlingen te vragen of dat voor hen oké is. </a:t>
            </a:r>
            <a:endParaRPr lang="en-US"/>
          </a:p>
          <a:p>
            <a:endParaRPr lang="nl-BE" dirty="0">
              <a:ea typeface="Calibri"/>
              <a:cs typeface="Calibri"/>
            </a:endParaRPr>
          </a:p>
        </p:txBody>
      </p:sp>
      <p:sp>
        <p:nvSpPr>
          <p:cNvPr id="4" name="Slide Number Placeholder 3"/>
          <p:cNvSpPr>
            <a:spLocks noGrp="1"/>
          </p:cNvSpPr>
          <p:nvPr>
            <p:ph type="sldNum" sz="quarter" idx="5"/>
          </p:nvPr>
        </p:nvSpPr>
        <p:spPr/>
        <p:txBody>
          <a:bodyPr/>
          <a:lstStyle/>
          <a:p>
            <a:fld id="{43AEF02A-BFBF-4463-A278-576529B0F68A}" type="slidenum">
              <a:rPr lang="nl-BE" smtClean="0"/>
              <a:t>52</a:t>
            </a:fld>
            <a:endParaRPr lang="nl-BE"/>
          </a:p>
        </p:txBody>
      </p:sp>
    </p:spTree>
    <p:extLst>
      <p:ext uri="{BB962C8B-B14F-4D97-AF65-F5344CB8AC3E}">
        <p14:creationId xmlns:p14="http://schemas.microsoft.com/office/powerpoint/2010/main" val="2251100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1. Soms wil een trans of intersekse leerling uit de kast komen, maar kan die/zij/hij niet duidelijk uitleggen waarom. In dat geval is het raadzaam dat de leerling dit eerst voor zichzelf verder onderzoekt. Wat verwacht die/zij/hij precies dat er na de coming-out zal veranderen? Is dit realistisch? Een coming-out is sowieso spannend. Wanneer dit op voorhand goed is doordacht, is het vaak een heel positief, bekrachtigend moment voor de trans leerling. Het kan echter geen kwaad om op voorhand met hen/haar/hem ook even stil te staan bij mogelijk negatieve reacties. Die komen er vaker niet dan wel, maar zo is de leerling tenminste voorbereid. Pas hierbij echter wel op de leerling niet af te schrikken.</a:t>
            </a:r>
          </a:p>
          <a:p>
            <a:endParaRPr lang="nl-BE">
              <a:cs typeface="Calibri"/>
            </a:endParaRPr>
          </a:p>
          <a:p>
            <a:r>
              <a:rPr lang="nl-BE">
                <a:cs typeface="Calibri"/>
              </a:rPr>
              <a:t>2. </a:t>
            </a:r>
            <a:r>
              <a:rPr lang="nl-BE"/>
              <a:t>Als de leerling uit de kast wil komen is dat in eerste instantie relevant voor de mensen die sowieso in contact komen met de leerling in kwestie. Het is vaak een goed idee om te beginnen met het inlichten van het schoolpersoneel. We denken dan niet alleen aan de leerkrachten, maar o.a. ook de administratieve medewerkers of het refterpersoneel. Dat kan in een eenvoudige, korte mededeling, bijvoorbeeld op een personeelsvergadering. Zo is het personeel beter voorbereid om eventuele vragen op te vangen na de coming-out. Houd er rekening mee dat veel mensen nog niet weten wat transgender zijn precies is en dat ze er een fout beeld van kunnen hebben. Het kan in dat geval raadzaam zijn om voor of rond het moment van coming-out een vorming aan te bieden aan de mensen die dat wensen of aan het hele team.</a:t>
            </a:r>
            <a:endParaRPr lang="nl-BE">
              <a:cs typeface="Calibri"/>
            </a:endParaRPr>
          </a:p>
        </p:txBody>
      </p:sp>
      <p:sp>
        <p:nvSpPr>
          <p:cNvPr id="4" name="Slide Number Placeholder 3"/>
          <p:cNvSpPr>
            <a:spLocks noGrp="1"/>
          </p:cNvSpPr>
          <p:nvPr>
            <p:ph type="sldNum" sz="quarter" idx="5"/>
          </p:nvPr>
        </p:nvSpPr>
        <p:spPr/>
        <p:txBody>
          <a:bodyPr/>
          <a:lstStyle/>
          <a:p>
            <a:fld id="{43AEF02A-BFBF-4463-A278-576529B0F68A}" type="slidenum">
              <a:rPr lang="nl-BE" smtClean="0"/>
              <a:t>53</a:t>
            </a:fld>
            <a:endParaRPr lang="nl-BE"/>
          </a:p>
        </p:txBody>
      </p:sp>
    </p:spTree>
    <p:extLst>
      <p:ext uri="{BB962C8B-B14F-4D97-AF65-F5344CB8AC3E}">
        <p14:creationId xmlns:p14="http://schemas.microsoft.com/office/powerpoint/2010/main" val="2436997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lijkt misschien logisch</a:t>
            </a:r>
            <a:r>
              <a:rPr lang="nl-NL" baseline="0"/>
              <a:t> op de leerling te betrekken bij de </a:t>
            </a:r>
            <a:r>
              <a:rPr lang="nl-NL" baseline="0" err="1"/>
              <a:t>coming</a:t>
            </a:r>
            <a:r>
              <a:rPr lang="nl-NL" baseline="0"/>
              <a:t>-out, omdat het om hen zelf gaat, maar het is soms gemakkelijk om te vervallen in een formele aanpak, waarbij voorbij wordt gegaan aan de wensen en behoeften de leerling</a:t>
            </a:r>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54</a:t>
            </a:fld>
            <a:endParaRPr lang="nl-BE"/>
          </a:p>
        </p:txBody>
      </p:sp>
    </p:spTree>
    <p:extLst>
      <p:ext uri="{BB962C8B-B14F-4D97-AF65-F5344CB8AC3E}">
        <p14:creationId xmlns:p14="http://schemas.microsoft.com/office/powerpoint/2010/main" val="2333196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Is het </a:t>
            </a:r>
            <a:r>
              <a:rPr lang="en-US" err="1"/>
              <a:t>nuttig</a:t>
            </a:r>
            <a:r>
              <a:rPr lang="en-US"/>
              <a:t> om </a:t>
            </a:r>
            <a:r>
              <a:rPr lang="en-US" err="1"/>
              <a:t>een</a:t>
            </a:r>
            <a:r>
              <a:rPr lang="en-US"/>
              <a:t> les </a:t>
            </a:r>
            <a:r>
              <a:rPr lang="en-US" err="1"/>
              <a:t>te</a:t>
            </a:r>
            <a:r>
              <a:rPr lang="en-US"/>
              <a:t> </a:t>
            </a:r>
            <a:r>
              <a:rPr lang="en-US" err="1"/>
              <a:t>geven</a:t>
            </a:r>
            <a:r>
              <a:rPr lang="en-US"/>
              <a:t> over het LGBTI </a:t>
            </a:r>
            <a:r>
              <a:rPr lang="en-US" err="1"/>
              <a:t>thema</a:t>
            </a:r>
            <a:r>
              <a:rPr lang="en-US"/>
              <a:t>? Dat is het </a:t>
            </a:r>
            <a:r>
              <a:rPr lang="en-US" err="1"/>
              <a:t>sowieso</a:t>
            </a:r>
            <a:r>
              <a:rPr lang="en-US"/>
              <a:t>, of je nu LGBTI-</a:t>
            </a:r>
            <a:r>
              <a:rPr lang="en-US" err="1"/>
              <a:t>leerlingen</a:t>
            </a:r>
            <a:r>
              <a:rPr lang="en-US"/>
              <a:t> in je </a:t>
            </a:r>
            <a:r>
              <a:rPr lang="en-US" err="1"/>
              <a:t>klas</a:t>
            </a:r>
            <a:r>
              <a:rPr lang="en-US"/>
              <a:t> </a:t>
            </a:r>
            <a:r>
              <a:rPr lang="en-US" err="1"/>
              <a:t>hebt</a:t>
            </a:r>
            <a:r>
              <a:rPr lang="en-US"/>
              <a:t> </a:t>
            </a:r>
            <a:r>
              <a:rPr lang="en-US" err="1"/>
              <a:t>zitten</a:t>
            </a:r>
            <a:r>
              <a:rPr lang="en-US"/>
              <a:t> of </a:t>
            </a:r>
            <a:r>
              <a:rPr lang="en-US" err="1"/>
              <a:t>niet</a:t>
            </a:r>
            <a:r>
              <a:rPr lang="en-US"/>
              <a:t>. </a:t>
            </a:r>
            <a:endParaRPr lang="en-US">
              <a:cs typeface="Calibri"/>
            </a:endParaRPr>
          </a:p>
          <a:p>
            <a:r>
              <a:rPr lang="en-US"/>
              <a:t>Hoe </a:t>
            </a:r>
            <a:r>
              <a:rPr lang="en-US" err="1"/>
              <a:t>meer</a:t>
            </a:r>
            <a:r>
              <a:rPr lang="en-US"/>
              <a:t> </a:t>
            </a:r>
            <a:r>
              <a:rPr lang="en-US" err="1"/>
              <a:t>correcte</a:t>
            </a:r>
            <a:r>
              <a:rPr lang="en-US"/>
              <a:t> info </a:t>
            </a:r>
            <a:r>
              <a:rPr lang="en-US" err="1"/>
              <a:t>leerlingen</a:t>
            </a:r>
            <a:r>
              <a:rPr lang="en-US"/>
              <a:t> </a:t>
            </a:r>
            <a:r>
              <a:rPr lang="en-US" err="1"/>
              <a:t>krijgen</a:t>
            </a:r>
            <a:r>
              <a:rPr lang="en-US"/>
              <a:t>, hoe minder</a:t>
            </a:r>
            <a:r>
              <a:rPr lang="en-US" baseline="0"/>
              <a:t> </a:t>
            </a:r>
            <a:r>
              <a:rPr lang="en-US" baseline="0" err="1"/>
              <a:t>problemen</a:t>
            </a:r>
            <a:r>
              <a:rPr lang="en-US" baseline="0"/>
              <a:t> het </a:t>
            </a:r>
            <a:r>
              <a:rPr lang="en-US" baseline="0" err="1"/>
              <a:t>onderwerp</a:t>
            </a:r>
            <a:r>
              <a:rPr lang="en-US" baseline="0"/>
              <a:t> </a:t>
            </a:r>
            <a:r>
              <a:rPr lang="en-US" baseline="0" err="1"/>
              <a:t>geeft</a:t>
            </a:r>
            <a:r>
              <a:rPr lang="en-US" baseline="0"/>
              <a:t>.</a:t>
            </a:r>
            <a:r>
              <a:rPr lang="en-US"/>
              <a:t> </a:t>
            </a:r>
            <a:endParaRPr lang="en-US" baseline="0">
              <a:cs typeface="Calibri"/>
            </a:endParaRPr>
          </a:p>
          <a:p>
            <a:endParaRPr lang="en-US"/>
          </a:p>
          <a:p>
            <a:r>
              <a:rPr lang="en-US"/>
              <a:t>Trans </a:t>
            </a:r>
            <a:r>
              <a:rPr lang="en-US" err="1"/>
              <a:t>leerling</a:t>
            </a:r>
            <a:r>
              <a:rPr lang="en-US"/>
              <a:t> of </a:t>
            </a:r>
            <a:r>
              <a:rPr lang="en-US" err="1"/>
              <a:t>intersekse</a:t>
            </a:r>
            <a:r>
              <a:rPr lang="en-US"/>
              <a:t> </a:t>
            </a:r>
            <a:r>
              <a:rPr lang="en-US" err="1"/>
              <a:t>leerling</a:t>
            </a:r>
            <a:r>
              <a:rPr lang="en-US"/>
              <a:t>? </a:t>
            </a:r>
            <a:r>
              <a:rPr lang="en-US" err="1"/>
              <a:t>Breng</a:t>
            </a:r>
            <a:r>
              <a:rPr lang="en-US"/>
              <a:t> die op </a:t>
            </a:r>
            <a:r>
              <a:rPr lang="en-US" err="1"/>
              <a:t>voorhand</a:t>
            </a:r>
            <a:r>
              <a:rPr lang="en-US"/>
              <a:t> op de </a:t>
            </a:r>
            <a:r>
              <a:rPr lang="en-US" err="1"/>
              <a:t>hoogte</a:t>
            </a:r>
            <a:r>
              <a:rPr lang="en-US"/>
              <a:t> </a:t>
            </a:r>
            <a:r>
              <a:rPr lang="en-US" err="1"/>
              <a:t>zodat</a:t>
            </a:r>
            <a:r>
              <a:rPr lang="en-US"/>
              <a:t> die </a:t>
            </a:r>
            <a:r>
              <a:rPr lang="en-US" err="1"/>
              <a:t>zich</a:t>
            </a:r>
            <a:r>
              <a:rPr lang="en-US" baseline="0"/>
              <a:t> </a:t>
            </a:r>
            <a:r>
              <a:rPr lang="en-US" baseline="0" err="1"/>
              <a:t>mentaal</a:t>
            </a:r>
            <a:r>
              <a:rPr lang="en-US" baseline="0"/>
              <a:t> </a:t>
            </a:r>
            <a:r>
              <a:rPr lang="en-US" baseline="0" err="1"/>
              <a:t>kan</a:t>
            </a:r>
            <a:r>
              <a:rPr lang="en-US" baseline="0"/>
              <a:t> </a:t>
            </a:r>
            <a:r>
              <a:rPr lang="en-US" baseline="0" err="1"/>
              <a:t>voorbereiden</a:t>
            </a:r>
            <a:r>
              <a:rPr lang="en-US" baseline="0"/>
              <a:t>. </a:t>
            </a:r>
            <a:r>
              <a:rPr lang="en-US" baseline="0" err="1"/>
              <a:t>Mogelijk</a:t>
            </a:r>
            <a:r>
              <a:rPr lang="en-US" baseline="0"/>
              <a:t> </a:t>
            </a:r>
            <a:r>
              <a:rPr lang="en-US" baseline="0" err="1"/>
              <a:t>wil</a:t>
            </a:r>
            <a:r>
              <a:rPr lang="en-US" baseline="0"/>
              <a:t> die </a:t>
            </a:r>
            <a:r>
              <a:rPr lang="en-US" baseline="0" err="1"/>
              <a:t>persoon</a:t>
            </a:r>
            <a:r>
              <a:rPr lang="en-US" baseline="0"/>
              <a:t> </a:t>
            </a:r>
            <a:r>
              <a:rPr lang="en-US" baseline="0" err="1"/>
              <a:t>ook</a:t>
            </a:r>
            <a:r>
              <a:rPr lang="en-US" baseline="0"/>
              <a:t> </a:t>
            </a:r>
            <a:r>
              <a:rPr lang="en-US" baseline="0" err="1"/>
              <a:t>inbreng</a:t>
            </a:r>
            <a:r>
              <a:rPr lang="en-US" baseline="0"/>
              <a:t> in de les.</a:t>
            </a:r>
            <a:r>
              <a:rPr lang="en-US"/>
              <a:t> </a:t>
            </a:r>
            <a:endParaRPr lang="en-US" baseline="0">
              <a:cs typeface="Calibri"/>
            </a:endParaRPr>
          </a:p>
          <a:p>
            <a:r>
              <a:rPr lang="en-US" baseline="0"/>
              <a:t>Maar het </a:t>
            </a:r>
            <a:r>
              <a:rPr lang="en-US" baseline="0" err="1"/>
              <a:t>kan</a:t>
            </a:r>
            <a:r>
              <a:rPr lang="en-US" baseline="0"/>
              <a:t> </a:t>
            </a:r>
            <a:r>
              <a:rPr lang="en-US" baseline="0" err="1"/>
              <a:t>ook</a:t>
            </a:r>
            <a:r>
              <a:rPr lang="en-US" baseline="0"/>
              <a:t> </a:t>
            </a:r>
            <a:r>
              <a:rPr lang="en-US" baseline="0" err="1"/>
              <a:t>dat</a:t>
            </a:r>
            <a:r>
              <a:rPr lang="en-US" baseline="0"/>
              <a:t> de </a:t>
            </a:r>
            <a:r>
              <a:rPr lang="en-US" baseline="0" err="1"/>
              <a:t>leerling</a:t>
            </a:r>
            <a:r>
              <a:rPr lang="en-US" baseline="0"/>
              <a:t> </a:t>
            </a:r>
            <a:r>
              <a:rPr lang="en-US" baseline="0" err="1"/>
              <a:t>helemaal</a:t>
            </a:r>
            <a:r>
              <a:rPr lang="en-US" baseline="0"/>
              <a:t> </a:t>
            </a:r>
            <a:r>
              <a:rPr lang="en-US" baseline="0" err="1"/>
              <a:t>niet</a:t>
            </a:r>
            <a:r>
              <a:rPr lang="en-US" baseline="0"/>
              <a:t> </a:t>
            </a:r>
            <a:r>
              <a:rPr lang="en-US" baseline="0" err="1"/>
              <a:t>als</a:t>
            </a:r>
            <a:r>
              <a:rPr lang="en-US" baseline="0"/>
              <a:t> </a:t>
            </a:r>
            <a:r>
              <a:rPr lang="en-US" baseline="0" err="1"/>
              <a:t>voorbeeld</a:t>
            </a:r>
            <a:r>
              <a:rPr lang="en-US" baseline="0"/>
              <a:t> </a:t>
            </a:r>
            <a:r>
              <a:rPr lang="en-US" baseline="0" err="1"/>
              <a:t>aangehaald</a:t>
            </a:r>
            <a:r>
              <a:rPr lang="en-US" baseline="0"/>
              <a:t> </a:t>
            </a:r>
            <a:r>
              <a:rPr lang="en-US" baseline="0" err="1"/>
              <a:t>wil</a:t>
            </a:r>
            <a:r>
              <a:rPr lang="en-US" baseline="0"/>
              <a:t> </a:t>
            </a:r>
            <a:r>
              <a:rPr lang="en-US" baseline="0" err="1"/>
              <a:t>worden</a:t>
            </a:r>
            <a:r>
              <a:rPr lang="en-US" baseline="0"/>
              <a:t>. </a:t>
            </a:r>
            <a:r>
              <a:rPr lang="en-US" baseline="0" err="1"/>
              <a:t>Respecteer</a:t>
            </a:r>
            <a:r>
              <a:rPr lang="en-US" baseline="0"/>
              <a:t> </a:t>
            </a:r>
            <a:r>
              <a:rPr lang="en-US" baseline="0" err="1"/>
              <a:t>dit</a:t>
            </a:r>
            <a:r>
              <a:rPr lang="en-US" baseline="0"/>
              <a:t>.</a:t>
            </a:r>
            <a:endParaRPr lang="en-US" baseline="0">
              <a:cs typeface="Calibri"/>
            </a:endParaRPr>
          </a:p>
          <a:p>
            <a:r>
              <a:rPr lang="en-US"/>
              <a:t>Houd</a:t>
            </a:r>
            <a:r>
              <a:rPr lang="en-US" baseline="0"/>
              <a:t> er </a:t>
            </a:r>
            <a:r>
              <a:rPr lang="en-US" baseline="0" err="1"/>
              <a:t>rekening</a:t>
            </a:r>
            <a:r>
              <a:rPr lang="en-US" baseline="0"/>
              <a:t> mee </a:t>
            </a:r>
            <a:r>
              <a:rPr lang="en-US" baseline="0" err="1"/>
              <a:t>dat</a:t>
            </a:r>
            <a:r>
              <a:rPr lang="en-US" baseline="0"/>
              <a:t> er </a:t>
            </a:r>
            <a:r>
              <a:rPr lang="en-US" baseline="0" err="1"/>
              <a:t>nog</a:t>
            </a:r>
            <a:r>
              <a:rPr lang="en-US" baseline="0"/>
              <a:t> </a:t>
            </a:r>
            <a:r>
              <a:rPr lang="en-US" baseline="0" err="1"/>
              <a:t>leerlingen</a:t>
            </a:r>
            <a:r>
              <a:rPr lang="en-US" baseline="0"/>
              <a:t> in de </a:t>
            </a:r>
            <a:r>
              <a:rPr lang="en-US" baseline="0" err="1"/>
              <a:t>klas</a:t>
            </a:r>
            <a:r>
              <a:rPr lang="en-US" baseline="0"/>
              <a:t> </a:t>
            </a:r>
            <a:r>
              <a:rPr lang="en-US" baseline="0" err="1"/>
              <a:t>kunnen</a:t>
            </a:r>
            <a:r>
              <a:rPr lang="en-US" baseline="0"/>
              <a:t> </a:t>
            </a:r>
            <a:r>
              <a:rPr lang="en-US" baseline="0" err="1"/>
              <a:t>zitten</a:t>
            </a:r>
            <a:r>
              <a:rPr lang="en-US" baseline="0"/>
              <a:t> die </a:t>
            </a:r>
            <a:r>
              <a:rPr lang="en-US" baseline="0" err="1"/>
              <a:t>niet</a:t>
            </a:r>
            <a:r>
              <a:rPr lang="en-US" baseline="0"/>
              <a:t> </a:t>
            </a:r>
            <a:r>
              <a:rPr lang="en-US" baseline="0" err="1"/>
              <a:t>uit</a:t>
            </a:r>
            <a:r>
              <a:rPr lang="en-US" baseline="0"/>
              <a:t> de </a:t>
            </a:r>
            <a:r>
              <a:rPr lang="en-US" baseline="0" err="1"/>
              <a:t>kast</a:t>
            </a:r>
            <a:r>
              <a:rPr lang="en-US" baseline="0"/>
              <a:t> </a:t>
            </a:r>
            <a:r>
              <a:rPr lang="en-US" baseline="0" err="1"/>
              <a:t>zijn</a:t>
            </a:r>
            <a:r>
              <a:rPr lang="en-US" baseline="0"/>
              <a:t>: </a:t>
            </a:r>
            <a:r>
              <a:rPr lang="en-US" baseline="0" err="1"/>
              <a:t>veilige</a:t>
            </a:r>
            <a:r>
              <a:rPr lang="en-US" baseline="0"/>
              <a:t> </a:t>
            </a:r>
            <a:r>
              <a:rPr lang="en-US" baseline="0" err="1"/>
              <a:t>lesomgeving</a:t>
            </a:r>
            <a:r>
              <a:rPr lang="en-US" baseline="0"/>
              <a:t>!</a:t>
            </a:r>
            <a:endParaRPr lang="en-US" baseline="0">
              <a:cs typeface="Calibri"/>
            </a:endParaRPr>
          </a:p>
          <a:p>
            <a:endParaRPr lang="en-US" baseline="0"/>
          </a:p>
          <a:p>
            <a:r>
              <a:rPr lang="en-US" baseline="0" err="1"/>
              <a:t>Expliciete</a:t>
            </a:r>
            <a:r>
              <a:rPr lang="en-US" baseline="0"/>
              <a:t> les, maar </a:t>
            </a:r>
            <a:r>
              <a:rPr lang="en-US" baseline="0" err="1"/>
              <a:t>ook</a:t>
            </a:r>
            <a:r>
              <a:rPr lang="en-US" baseline="0"/>
              <a:t> </a:t>
            </a:r>
            <a:r>
              <a:rPr lang="en-US" baseline="0" err="1"/>
              <a:t>impliciet</a:t>
            </a:r>
            <a:r>
              <a:rPr lang="en-US" baseline="0"/>
              <a:t> </a:t>
            </a:r>
            <a:r>
              <a:rPr lang="en-US" baseline="0" err="1"/>
              <a:t>genderbewust</a:t>
            </a:r>
            <a:r>
              <a:rPr lang="en-US" baseline="0"/>
              <a:t>!</a:t>
            </a:r>
            <a:endParaRPr lang="en-US">
              <a:cs typeface="Calibri"/>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56</a:t>
            </a:fld>
            <a:endParaRPr lang="nl-BE"/>
          </a:p>
        </p:txBody>
      </p:sp>
    </p:spTree>
    <p:extLst>
      <p:ext uri="{BB962C8B-B14F-4D97-AF65-F5344CB8AC3E}">
        <p14:creationId xmlns:p14="http://schemas.microsoft.com/office/powerpoint/2010/main" val="3208048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Let erop dat het pesten van trans- en </a:t>
            </a:r>
            <a:r>
              <a:rPr lang="nl-BE" err="1"/>
              <a:t>intersekseleerlingen</a:t>
            </a:r>
            <a:r>
              <a:rPr lang="nl-BE"/>
              <a:t> niet alleen gebaseerd is op genderidentiteit, maar ook op genderexpressie en op hun veronderstelde seksuele geaardheid of veronderstelde genderidentiteit.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Heb </a:t>
            </a:r>
            <a:r>
              <a:rPr lang="en-US" err="1"/>
              <a:t>zeker</a:t>
            </a:r>
            <a:r>
              <a:rPr lang="en-US"/>
              <a:t> </a:t>
            </a:r>
            <a:r>
              <a:rPr lang="en-US" err="1"/>
              <a:t>ook</a:t>
            </a:r>
            <a:r>
              <a:rPr lang="en-US"/>
              <a:t> </a:t>
            </a:r>
            <a:r>
              <a:rPr lang="en-US" err="1"/>
              <a:t>aandacht</a:t>
            </a:r>
            <a:r>
              <a:rPr lang="en-US"/>
              <a:t> </a:t>
            </a:r>
            <a:r>
              <a:rPr lang="en-US" err="1"/>
              <a:t>voor</a:t>
            </a:r>
            <a:r>
              <a:rPr lang="en-US"/>
              <a:t> </a:t>
            </a:r>
            <a:r>
              <a:rPr lang="en-US" err="1"/>
              <a:t>zussen</a:t>
            </a:r>
            <a:r>
              <a:rPr lang="en-US"/>
              <a:t> of </a:t>
            </a:r>
            <a:r>
              <a:rPr lang="en-US" err="1"/>
              <a:t>broers</a:t>
            </a:r>
            <a:r>
              <a:rPr lang="en-US"/>
              <a:t> van de</a:t>
            </a:r>
            <a:r>
              <a:rPr lang="en-US" baseline="0"/>
              <a:t> trans </a:t>
            </a:r>
            <a:r>
              <a:rPr lang="en-US" baseline="0" err="1"/>
              <a:t>leerling</a:t>
            </a:r>
            <a:r>
              <a:rPr lang="en-US" baseline="0"/>
              <a:t>!</a:t>
            </a:r>
            <a:endParaRPr lang="en-US">
              <a:cs typeface="Calibri"/>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57</a:t>
            </a:fld>
            <a:endParaRPr lang="nl-BE"/>
          </a:p>
        </p:txBody>
      </p:sp>
    </p:spTree>
    <p:extLst>
      <p:ext uri="{BB962C8B-B14F-4D97-AF65-F5344CB8AC3E}">
        <p14:creationId xmlns:p14="http://schemas.microsoft.com/office/powerpoint/2010/main" val="336426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het </a:t>
            </a:r>
            <a:r>
              <a:rPr lang="nl-BE" err="1"/>
              <a:t>Procrustesproject</a:t>
            </a:r>
            <a:r>
              <a:rPr lang="nl-BE" baseline="0"/>
              <a:t> dat gevoerd werd tussen 2012 en 2015 werd onderzocht wat de oorzaken en mogelijke strategieën zijn voor het verkleinen van de genderkloof in het secundair onderwijs om op die manier het onderpresteren van jongens en meisjes te voorkomen.</a:t>
            </a:r>
            <a:br>
              <a:rPr lang="nl-BE" baseline="0"/>
            </a:br>
            <a:r>
              <a:rPr lang="nl-BE" baseline="0"/>
              <a:t>De KU Leuven, de Universiteit Gent en de Vrije Universiteit Brussel volgden gedurende vier jaar ruim zesduizend leerlingen en duizend leerkrachten op uit de eerste graad van het secundair onderwijs in meer dan vijftig Vlaamse scholen.</a:t>
            </a:r>
          </a:p>
          <a:p>
            <a:endParaRPr lang="nl-BE" baseline="0"/>
          </a:p>
          <a:p>
            <a:r>
              <a:rPr lang="nl-BE" baseline="0"/>
              <a:t>We gaan in deze slide wel voor een binaire opdeling vrouw – man, louter om het visueel duidelijk te maken.</a:t>
            </a:r>
          </a:p>
          <a:p>
            <a:endParaRPr lang="nl-BE" baseline="0"/>
          </a:p>
          <a:p>
            <a:r>
              <a:rPr lang="nl-BE" baseline="0"/>
              <a:t>Sommige jongens en meisjes zullen zich anti-schools gedragen om aan populariteit te winnen op school.</a:t>
            </a:r>
          </a:p>
          <a:p>
            <a:r>
              <a:rPr lang="nl-BE" baseline="0"/>
              <a:t>De visie van leerlingen op de maatschappelijke rollen of ideaalbeelden van vrouwen en mannen geeft hen meteen ook een druk om te voldoen aan die maatschappelijke ideaalbeelden. Zo bleek dat jongens die een traditionele visie hadden op de maatschappelijke rollen van mannen en vrouwen zich minder thuis voelden op school. Jongens die een mannelijk ideaalbeeld nastreven, zetten zich af tegen alles wat met vrouwelijkheid te maken heeft en wat dus hun status van man kan ondermijnen.</a:t>
            </a:r>
          </a:p>
          <a:p>
            <a:endParaRPr lang="nl-BE" baseline="0"/>
          </a:p>
          <a:p>
            <a:r>
              <a:rPr lang="nl-BE" baseline="0"/>
              <a:t>Wat toont de afbeelding aan de linkerkant? Dat er voor jongens maar een heel beperkte variatie aan gedrag mogelijk is voor hen. Als zij zich te feminien gaan gedragen, gaan ze daar negatieve reacties op krijgen van andere leerlingen in de vorm van bijvoorbeeld pestgedrag. Als ze zich heel stereotiep mannelijk gaan gedragen, komt daar vaak een negatieve reactie vanuit de schoolcontext op: rebels, stoer gedrag wordt immers niet aanvaard in de klas. Dat zorgt ervoor dat jongens een heel smalle ‘range’ hebben waarin ze zich moeten bewegen om zowel aanvaard te worden door leerkrachten als door klasgenoten.</a:t>
            </a:r>
          </a:p>
          <a:p>
            <a:endParaRPr lang="nl-BE" baseline="0"/>
          </a:p>
          <a:p>
            <a:r>
              <a:rPr lang="nl-BE" baseline="0"/>
              <a:t>Voor meisjes (de rechterkant van de afbeelding) zien we dat geval veel minder. Gedrag dat gezien wordt als heel vrouwelijk is compleet op zijn plaats in een schoolcontext: gehoorzaamheid, netheid, punctualiteit, samenwerkend, luisterend, coöperatief gedrag wordt immers heel erg gewaardeerd. Onze samenleving heeft een veel minder negatief idee over meisjes die zich wat mannelijker gedragen.</a:t>
            </a:r>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13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Als een leerling gedrag dat niet past binnen het conforme kader, dan wordt een leerling vaak terug de groene zone in geduwd, tot het gedrag wel weer past binnen het conforme kader. </a:t>
            </a:r>
            <a:endParaRPr lang="nl-NL"/>
          </a:p>
          <a:p>
            <a:endParaRPr lang="nl-BE">
              <a:cs typeface="Calibri"/>
            </a:endParaRPr>
          </a:p>
          <a:p>
            <a:pPr>
              <a:defRPr/>
            </a:pPr>
            <a:r>
              <a:rPr lang="nl-BE"/>
              <a:t>De</a:t>
            </a:r>
            <a:r>
              <a:rPr lang="nl-BE" baseline="0"/>
              <a:t> onderzoeksresultaten toonden aan dat k</a:t>
            </a:r>
            <a:r>
              <a:rPr lang="nl-BE"/>
              <a:t>inderen die buiten de typische gendernormen</a:t>
            </a:r>
            <a:r>
              <a:rPr lang="nl-BE" baseline="0"/>
              <a:t> vallen een grotere kans hebben om gepest te worden, minder populair zijn en zich minder goed in hun vel voelen. Zij worden </a:t>
            </a:r>
            <a:r>
              <a:rPr lang="nl-BE"/>
              <a:t>eigenlijk </a:t>
            </a:r>
            <a:r>
              <a:rPr lang="nl-BE" baseline="0"/>
              <a:t>als het ware aangespoord om zich terug in de groene zone te begeven. Populaire leerlingen passen immers het best in de groene, genderconforme zone.</a:t>
            </a:r>
            <a:endParaRPr lang="nl-BE">
              <a:cs typeface="Calibri"/>
            </a:endParaRPr>
          </a:p>
          <a:p>
            <a:pPr>
              <a:defRPr/>
            </a:pPr>
            <a:endParaRPr lang="nl-BE"/>
          </a:p>
          <a:p>
            <a:pPr>
              <a:defRPr/>
            </a:pPr>
            <a:r>
              <a:rPr lang="nl-BE" baseline="0"/>
              <a:t>Hoe werkt dat nu concreet?</a:t>
            </a:r>
            <a:br>
              <a:rPr lang="nl-BE" baseline="0">
                <a:cs typeface="+mn-lt"/>
              </a:rPr>
            </a:br>
            <a:r>
              <a:rPr lang="nl-BE"/>
              <a:t> </a:t>
            </a:r>
            <a:r>
              <a:rPr lang="nl-BE" baseline="0"/>
              <a:t>Een meisje krijgt geld van haar ouders om kleren te gaan kopen. Ze gaat met vrienden naar de stad en komt terug met een </a:t>
            </a:r>
            <a:r>
              <a:rPr lang="nl-BE" baseline="0" err="1"/>
              <a:t>hoodie</a:t>
            </a:r>
            <a:r>
              <a:rPr lang="nl-BE" baseline="0"/>
              <a:t> en een </a:t>
            </a:r>
            <a:r>
              <a:rPr lang="nl-BE"/>
              <a:t>baggy</a:t>
            </a:r>
            <a:r>
              <a:rPr lang="nl-BE" baseline="0"/>
              <a:t> legerbroek. Mama zegt: “Dat is niet mooi.” Dochterlief lijkt zich weinig van deze opmerking aan te trekken en vertrek maandagochtend naar school in haar nieuwe outfit. Eens op school maakt de leerkracht met toezicht op de speelplaats een opmerking: “Ach Sofie, in de kleerkast van je broer gezeten?” Sofie ervaart met andere woorden voor de tweede keer de druk om terug naar de groene zone te gaan.</a:t>
            </a:r>
            <a:endParaRPr lang="nl-BE">
              <a:cs typeface="Calibri"/>
            </a:endParaRPr>
          </a:p>
          <a:p>
            <a:pPr lvl="0" algn="l" defTabSz="914400">
              <a:lnSpc>
                <a:spcPct val="100000"/>
              </a:lnSpc>
              <a:spcBef>
                <a:spcPts val="0"/>
              </a:spcBef>
              <a:spcAft>
                <a:spcPts val="0"/>
              </a:spcAft>
              <a:buNone/>
              <a:tabLst/>
              <a:defRPr/>
            </a:pPr>
            <a:r>
              <a:rPr lang="nl-BE" baseline="0"/>
              <a:t>Ander voorbeeld: twee mannen die hand in hand over de markt lopen. Blikken die je krijgt: “Ga terug naar die norm”.</a:t>
            </a:r>
            <a:endParaRPr lang="nl-BE">
              <a:cs typeface="Calibri"/>
            </a:endParaRPr>
          </a:p>
          <a:p>
            <a:pPr lvl="0" algn="l" defTabSz="914400">
              <a:lnSpc>
                <a:spcPct val="100000"/>
              </a:lnSpc>
              <a:spcBef>
                <a:spcPts val="0"/>
              </a:spcBef>
              <a:spcAft>
                <a:spcPts val="0"/>
              </a:spcAft>
              <a:buNone/>
              <a:tabLst/>
              <a:defRPr/>
            </a:pPr>
            <a:r>
              <a:rPr lang="nl-BE" baseline="0"/>
              <a:t>Dit heeft een invloed op je identiteit/zelfbeeld!</a:t>
            </a:r>
            <a:endParaRPr lang="nl-BE">
              <a:cs typeface="Calibri"/>
            </a:endParaRPr>
          </a:p>
          <a:p>
            <a:pPr>
              <a:defRPr/>
            </a:pPr>
            <a:endParaRPr lang="nl-BE"/>
          </a:p>
          <a:p>
            <a:pPr>
              <a:defRPr/>
            </a:pPr>
            <a:r>
              <a:rPr lang="nl-BE" baseline="0"/>
              <a:t>Dit toont eens te meer aan dat leerkrachten gebaat zijn bij </a:t>
            </a:r>
            <a:r>
              <a:rPr lang="nl-BE" baseline="0" err="1"/>
              <a:t>gendersensitieve</a:t>
            </a:r>
            <a:r>
              <a:rPr lang="nl-BE" baseline="0"/>
              <a:t> vormingen. Vaak denken ze hier niet aan omdat ze denken dat holebi’s op school aanvaard zijn of omdat ze geen </a:t>
            </a:r>
            <a:r>
              <a:rPr lang="nl-BE"/>
              <a:t>trans </a:t>
            </a:r>
            <a:r>
              <a:rPr lang="nl-BE" baseline="0"/>
              <a:t>leerling op school hebben. Het gaat echter niet zozeer om die subgroepen, maar eerder om het feit dat </a:t>
            </a:r>
            <a:r>
              <a:rPr lang="nl-BE"/>
              <a:t>meisjes en </a:t>
            </a:r>
            <a:r>
              <a:rPr lang="nl-BE" baseline="0"/>
              <a:t>jongens kunnen groeien naar potentieel en talenten en niet naar wat zij denken dat GEPAST is.</a:t>
            </a:r>
            <a:endParaRPr lang="nl-BE">
              <a:cs typeface="Calibri"/>
            </a:endParaRPr>
          </a:p>
          <a:p>
            <a:pPr marL="0" marR="0" lvl="0" indent="0" algn="l" defTabSz="914400">
              <a:lnSpc>
                <a:spcPct val="100000"/>
              </a:lnSpc>
              <a:spcBef>
                <a:spcPts val="0"/>
              </a:spcBef>
              <a:spcAft>
                <a:spcPts val="0"/>
              </a:spcAft>
              <a:buClrTx/>
              <a:buSzTx/>
              <a:buFontTx/>
              <a:buNone/>
              <a:tabLst/>
              <a:defRPr/>
            </a:pPr>
            <a:endParaRPr lang="nl-BE" baseline="0">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76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AC7112C6-DCA4-3BDD-B39E-289B7A170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DB220390-DED4-C15A-47E5-5447CD356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a:t>Trainer: ga in gesprek met je deelnemers om samen op zoek te gaan naar andere ordeningsprincipes die ook een rol spelen in je klaspraktijk.</a:t>
            </a:r>
          </a:p>
          <a:p>
            <a:pPr eaLnBrk="1" hangingPunct="1">
              <a:spcBef>
                <a:spcPct val="0"/>
              </a:spcBef>
            </a:pPr>
            <a:r>
              <a:rPr lang="nl-NL"/>
              <a:t>“Wat zijn sociale ordeningsprincipes? Gender, etniciteit, klasse, seksuele oriëntatie, leeftijd etc. zijn sociale ordeningsprincipes, dimensies of assen van maatschappelijke betekenisgeving waar ieder van ons op gesitueerd is (Botman et.al, 2001). </a:t>
            </a:r>
          </a:p>
          <a:p>
            <a:pPr eaLnBrk="1" hangingPunct="1">
              <a:spcBef>
                <a:spcPct val="0"/>
              </a:spcBef>
            </a:pPr>
            <a:endParaRPr lang="nl-NL"/>
          </a:p>
          <a:p>
            <a:pPr eaLnBrk="1" hangingPunct="1">
              <a:spcBef>
                <a:spcPct val="0"/>
              </a:spcBef>
            </a:pPr>
            <a:r>
              <a:rPr lang="nl-NL"/>
              <a:t>Naast onze positie in de samenleving en de kansen die we krijgen, sturen ze ook ons gedrag en denken. Zo zullen we een vrouw op een andere manier dan een man zien of behandelen (genderongelijkheid). Hetzelfde geldt voor leeftijd: een jonge kerel zien en behandelen we doorgaans anders dan een vrouw op middelbare leeftijd. Deze maatschappelijke ordeningsprincipes worden daarom ook betekenisgevers of assen van identiteitsvorming genoemd (Wekker, 2013).</a:t>
            </a:r>
          </a:p>
          <a:p>
            <a:pPr eaLnBrk="1" hangingPunct="1">
              <a:spcBef>
                <a:spcPct val="0"/>
              </a:spcBef>
            </a:pPr>
            <a:endParaRPr lang="nl-NL"/>
          </a:p>
          <a:p>
            <a:pPr eaLnBrk="1" hangingPunct="1">
              <a:spcBef>
                <a:spcPct val="0"/>
              </a:spcBef>
            </a:pPr>
            <a:r>
              <a:rPr lang="nl-NL"/>
              <a:t>Vaak spelen meerdere assen tegelijkertijd mee en beïnvloeden ze elkaar onderling.</a:t>
            </a:r>
            <a:endParaRPr lang="nl-NL" altLang="nl-BE"/>
          </a:p>
          <a:p>
            <a:pPr eaLnBrk="1" hangingPunct="1">
              <a:spcBef>
                <a:spcPct val="0"/>
              </a:spcBef>
            </a:pPr>
            <a:r>
              <a:rPr lang="nl-NL" altLang="nl-BE"/>
              <a:t>Maar er zijn naast gender (incl. genderbread) ook nog andere ordeningsprincipes. </a:t>
            </a:r>
          </a:p>
          <a:p>
            <a:pPr eaLnBrk="1" hangingPunct="1">
              <a:spcBef>
                <a:spcPct val="0"/>
              </a:spcBef>
            </a:pPr>
            <a:endParaRPr lang="nl-BE" altLang="nl-BE"/>
          </a:p>
          <a:p>
            <a:pPr eaLnBrk="1" hangingPunct="1">
              <a:spcBef>
                <a:spcPct val="0"/>
              </a:spcBef>
            </a:pPr>
            <a:r>
              <a:rPr lang="nl-NL" altLang="nl-BE"/>
              <a:t>Ordeningsprincipe, maatschappelijke uitdagingen en sociale rechtvaardigheid.</a:t>
            </a:r>
          </a:p>
          <a:p>
            <a:pPr eaLnBrk="1" hangingPunct="1">
              <a:spcBef>
                <a:spcPct val="0"/>
              </a:spcBef>
            </a:pPr>
            <a:endParaRPr lang="nl-NL" altLang="nl-BE"/>
          </a:p>
          <a:p>
            <a:pPr eaLnBrk="1" hangingPunct="1">
              <a:spcBef>
                <a:spcPct val="0"/>
              </a:spcBef>
            </a:pPr>
            <a:r>
              <a:rPr lang="nl-NL" altLang="nl-BE"/>
              <a:t>Betekeningevers op basis waarvan we stereotypen reproduceren, kenmerken die ertoe leiden dat bepaalde verwachtingen ontstaan, die onze maatschappelijke positie bepalen… </a:t>
            </a:r>
          </a:p>
          <a:p>
            <a:pPr eaLnBrk="1" hangingPunct="1">
              <a:spcBef>
                <a:spcPct val="0"/>
              </a:spcBef>
            </a:pPr>
            <a:endParaRPr lang="nl-NL" altLang="nl-BE"/>
          </a:p>
          <a:p>
            <a:pPr marL="228600" indent="-228600">
              <a:lnSpc>
                <a:spcPct val="90000"/>
              </a:lnSpc>
              <a:spcBef>
                <a:spcPts val="1000"/>
              </a:spcBef>
              <a:buFont typeface="Arial" panose="020B0604020202020204" pitchFamily="34" charset="0"/>
              <a:buChar char="•"/>
              <a:defRPr/>
            </a:pPr>
            <a:r>
              <a:rPr lang="nl-BE" altLang="fr-FR" sz="1200">
                <a:latin typeface="+mn-lt"/>
                <a:sym typeface="Wingdings" pitchFamily="2" charset="2"/>
              </a:rPr>
              <a:t>Sociaal-culturele identiteit die een bepaalde ‘groep’ mensen of een aantal bevolkingsgroepen verbindt. </a:t>
            </a:r>
          </a:p>
          <a:p>
            <a:pPr marL="228600" indent="-228600">
              <a:lnSpc>
                <a:spcPct val="90000"/>
              </a:lnSpc>
              <a:spcBef>
                <a:spcPts val="1000"/>
              </a:spcBef>
              <a:buFont typeface="Arial" panose="020B0604020202020204" pitchFamily="34" charset="0"/>
              <a:buChar char="•"/>
              <a:defRPr/>
            </a:pPr>
            <a:endParaRPr lang="nl-NL" altLang="fr-FR" sz="1200">
              <a:latin typeface="+mn-lt"/>
              <a:sym typeface="Wingdings" pitchFamily="2" charset="2"/>
            </a:endParaRPr>
          </a:p>
          <a:p>
            <a:pPr marL="228600" indent="-228600">
              <a:lnSpc>
                <a:spcPct val="90000"/>
              </a:lnSpc>
              <a:spcBef>
                <a:spcPts val="1000"/>
              </a:spcBef>
              <a:buFont typeface="Arial" panose="020B0604020202020204" pitchFamily="34" charset="0"/>
              <a:buChar char="•"/>
              <a:defRPr/>
            </a:pPr>
            <a:r>
              <a:rPr lang="nl-BE" altLang="fr-FR" sz="1200">
                <a:sym typeface="Wingdings" pitchFamily="2" charset="2"/>
              </a:rPr>
              <a:t>Constructie van </a:t>
            </a:r>
            <a:r>
              <a:rPr lang="nl-BE" altLang="fr-FR" sz="1200" i="1">
                <a:sym typeface="Wingdings" pitchFamily="2" charset="2"/>
              </a:rPr>
              <a:t>de ‘ander’ </a:t>
            </a:r>
            <a:r>
              <a:rPr lang="nl-BE" altLang="fr-FR" sz="1200">
                <a:sym typeface="Wingdings" pitchFamily="2" charset="2"/>
              </a:rPr>
              <a:t>via opvoeding, beeldvorming, media, onderwijs…</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a:sym typeface="Wingdings" pitchFamily="2" charset="2"/>
              </a:rPr>
              <a:t>B</a:t>
            </a:r>
            <a:r>
              <a:rPr lang="nl-BE" altLang="fr-FR" sz="1200" err="1">
                <a:sym typeface="Wingdings" pitchFamily="2" charset="2"/>
              </a:rPr>
              <a:t>eeldvorming</a:t>
            </a:r>
            <a:r>
              <a:rPr lang="nl-BE" altLang="fr-FR" sz="1200">
                <a:sym typeface="Wingdings" pitchFamily="2" charset="2"/>
              </a:rPr>
              <a:t> en stereotyperingen </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a:sym typeface="Wingdings" pitchFamily="2" charset="2"/>
              </a:rPr>
              <a:t>R</a:t>
            </a:r>
            <a:r>
              <a:rPr lang="nl-BE" altLang="fr-FR" sz="1200" err="1">
                <a:sym typeface="Wingdings" pitchFamily="2" charset="2"/>
              </a:rPr>
              <a:t>acisme</a:t>
            </a:r>
            <a:r>
              <a:rPr lang="nl-BE" altLang="fr-FR" sz="1200">
                <a:sym typeface="Wingdings" pitchFamily="2" charset="2"/>
              </a:rPr>
              <a:t> en discriminatie</a:t>
            </a:r>
          </a:p>
          <a:p>
            <a:pPr eaLnBrk="1" hangingPunct="1">
              <a:spcBef>
                <a:spcPct val="0"/>
              </a:spcBef>
            </a:pPr>
            <a:endParaRPr lang="nl-NL" altLang="nl-BE"/>
          </a:p>
          <a:p>
            <a:pPr eaLnBrk="1" hangingPunct="1">
              <a:spcBef>
                <a:spcPct val="0"/>
              </a:spcBef>
            </a:pPr>
            <a:endParaRPr lang="nl-NL" altLang="nl-BE"/>
          </a:p>
        </p:txBody>
      </p:sp>
      <p:sp>
        <p:nvSpPr>
          <p:cNvPr id="24580" name="Tijdelijke aanduiding voor dianummer 3">
            <a:extLst>
              <a:ext uri="{FF2B5EF4-FFF2-40B4-BE49-F238E27FC236}">
                <a16:creationId xmlns:a16="http://schemas.microsoft.com/office/drawing/2014/main" id="{CA9D4752-03B8-700E-8B63-02B3E9B3F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6FE991-6ED4-48DF-B09A-2B1076E77BA5}" type="slidenum">
              <a:rPr lang="nl-BE" altLang="nl-BE"/>
              <a:pPr/>
              <a:t>9</a:t>
            </a:fld>
            <a:endParaRPr lang="nl-BE"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000000"/>
                </a:solidFill>
                <a:effectLst/>
                <a:latin typeface="Roboto" panose="02000000000000000000" pitchFamily="2" charset="0"/>
              </a:rPr>
              <a:t>Assen = verschillende ordeningsprincipes</a:t>
            </a:r>
          </a:p>
          <a:p>
            <a:r>
              <a:rPr lang="nl-NL" b="0" i="0">
                <a:solidFill>
                  <a:srgbClr val="000000"/>
                </a:solidFill>
                <a:effectLst/>
                <a:latin typeface="Roboto" panose="02000000000000000000" pitchFamily="2" charset="0"/>
              </a:rPr>
              <a:t>‘Onze verschillende identiteiten/categorieën van verschil (ras, klasse, gender, seksualiteit, etc.) beïnvloeden elkaar op materieel, institutioneel en symbolisch niveau met als resultaat dat we op een verschillende manier met discriminatie of machtsposities te maken krijgen.’</a:t>
            </a:r>
          </a:p>
          <a:p>
            <a:endParaRPr lang="nl-NL" b="0" i="0">
              <a:solidFill>
                <a:srgbClr val="000000"/>
              </a:solidFill>
              <a:effectLst/>
              <a:latin typeface="Roboto" panose="02000000000000000000" pitchFamily="2" charset="0"/>
            </a:endParaRPr>
          </a:p>
          <a:p>
            <a:r>
              <a:rPr lang="nl-BE" i="0"/>
              <a:t>Bron: https://www.movisie.nl/artikel/intersectionaliteit-wat-moeten-we-ermee#:~:text=Bij%20intersectionaliteit%20ben%20je%20je,kan%20vrouw%20zijn%20en%20zwart. </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10</a:t>
            </a:fld>
            <a:endParaRPr lang="nl-BE"/>
          </a:p>
        </p:txBody>
      </p:sp>
    </p:spTree>
    <p:extLst>
      <p:ext uri="{BB962C8B-B14F-4D97-AF65-F5344CB8AC3E}">
        <p14:creationId xmlns:p14="http://schemas.microsoft.com/office/powerpoint/2010/main" val="43928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Manier om overzicht te geven</a:t>
            </a:r>
          </a:p>
          <a:p>
            <a:endParaRPr lang="nl-NL" baseline="0"/>
          </a:p>
          <a:p>
            <a:r>
              <a:rPr lang="nl-NL" baseline="0"/>
              <a:t>Uitwendige en inwendige geslachtsdelen, chromosomen, hormonen</a:t>
            </a:r>
            <a:br>
              <a:rPr lang="nl-NL" baseline="0"/>
            </a:br>
            <a:r>
              <a:rPr lang="nl-NL" baseline="0"/>
              <a:t>Het geboortegeslacht is het geslacht dat de arts vaststelt meteen na de bevalling (of al eerder, tijdens de zwangerschap).</a:t>
            </a:r>
          </a:p>
          <a:p>
            <a:endParaRPr lang="nl-NL" baseline="0"/>
          </a:p>
          <a:p>
            <a:endParaRPr lang="nl-NL" baseline="0"/>
          </a:p>
          <a:p>
            <a:r>
              <a:rPr lang="nl-NL" baseline="0"/>
              <a:t>Bij sommige geboortes is het niet gemakkelijk voor dokters om te beslissen of ze het kindje moeten noteren als meisje of jongen. Bij sommige mensen zijn de genitale delen immers ambigu. Dat betekent dat het niet heel duidelijk is of het kind eerder een penis of eerder een vagina heeft. Deze kinderen passen op vlak van geslachtskenmerken dus niet in de klassieke tweedeling V/M. Ze hebben een intersekse variatie.</a:t>
            </a:r>
          </a:p>
          <a:p>
            <a:endParaRPr lang="nl-NL" baseline="0"/>
          </a:p>
          <a:p>
            <a:r>
              <a:rPr lang="nl-NL" baseline="0"/>
              <a:t>Er zijn intersekse condities die niet onmiddellijk te zien zijn. Soms komt het pas naar voren tijdens de puberteit.</a:t>
            </a:r>
          </a:p>
          <a:p>
            <a:r>
              <a:rPr lang="nl-NL" baseline="0"/>
              <a:t>Vijf niveaus:</a:t>
            </a:r>
          </a:p>
          <a:p>
            <a:r>
              <a:rPr lang="nl-NL" baseline="0"/>
              <a:t>1) Chromosomen: bv. XX, XY, XXY, XX/XY, X, X/XY, ...</a:t>
            </a:r>
          </a:p>
          <a:p>
            <a:r>
              <a:rPr lang="nl-NL" baseline="0"/>
              <a:t>2) Geslachtkenmerken: bv. eierstokken, teelballen, beide of geen van beide</a:t>
            </a:r>
          </a:p>
          <a:p>
            <a:r>
              <a:rPr lang="nl-NL" baseline="0"/>
              <a:t>3) Hormonen: bv. een beetje oestrogeen en veel testosteron, veel testosteron en een beetje oestrogeen</a:t>
            </a:r>
          </a:p>
          <a:p>
            <a:r>
              <a:rPr lang="nl-NL" baseline="0"/>
              <a:t>4) Voortplantingsorganen: bv. inwendig, zoals baarmoeder, vagina en prostaat of bv. uitwendig, zoals clitoris en penis in verschillende grootte</a:t>
            </a:r>
          </a:p>
          <a:p>
            <a:r>
              <a:rPr lang="nl-NL" baseline="0"/>
              <a:t>5) Puberteitskenmerken: bv. beetje, meer of heel veel lichaamsbeharing en borstontwikkeling</a:t>
            </a:r>
          </a:p>
          <a:p>
            <a:endParaRPr lang="nl-NL" baseline="0"/>
          </a:p>
          <a:p>
            <a:r>
              <a:rPr lang="nl-NL" baseline="0"/>
              <a:t>In de medische wereld wordt gesproken van DSD: </a:t>
            </a:r>
            <a:r>
              <a:rPr lang="nl-NL" baseline="0" err="1"/>
              <a:t>Difference</a:t>
            </a:r>
            <a:r>
              <a:rPr lang="nl-NL" baseline="0"/>
              <a:t>/</a:t>
            </a:r>
            <a:r>
              <a:rPr lang="nl-NL" strike="sngStrike" baseline="0"/>
              <a:t>Disorder</a:t>
            </a:r>
            <a:r>
              <a:rPr lang="nl-NL" baseline="0"/>
              <a:t> of </a:t>
            </a:r>
            <a:r>
              <a:rPr lang="nl-NL" baseline="0" err="1"/>
              <a:t>Sex</a:t>
            </a:r>
            <a:r>
              <a:rPr lang="nl-NL" baseline="0"/>
              <a:t> Development</a:t>
            </a:r>
          </a:p>
          <a:p>
            <a:endParaRPr lang="nl-NL" baseline="0"/>
          </a:p>
          <a:p>
            <a:r>
              <a:rPr lang="nl-NL" baseline="0"/>
              <a:t>Nog twee cijfergegevens:</a:t>
            </a:r>
          </a:p>
          <a:p>
            <a:r>
              <a:rPr lang="nl-NL" baseline="0"/>
              <a:t>- In België worden er elke dag vijf baby’s geboren met een variatie in geslachtskenmerken.</a:t>
            </a:r>
            <a:br>
              <a:rPr lang="nl-NL" baseline="0"/>
            </a:br>
            <a:r>
              <a:rPr lang="nl-NL" baseline="0"/>
              <a:t>- Wereldwijd heeft 1,7% van de bevolking een intersekse conditie. </a:t>
            </a:r>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12</a:t>
            </a:fld>
            <a:endParaRPr lang="nl-NL"/>
          </a:p>
        </p:txBody>
      </p:sp>
    </p:spTree>
    <p:extLst>
      <p:ext uri="{BB962C8B-B14F-4D97-AF65-F5344CB8AC3E}">
        <p14:creationId xmlns:p14="http://schemas.microsoft.com/office/powerpoint/2010/main" val="364596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chool's Out (SO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71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88071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6-9-2022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73433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18692" y="365125"/>
            <a:ext cx="8436696"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05CDD6D-C35F-40C3-B54A-366160FE0A4C}" type="datetimeFigureOut">
              <a:rPr lang="nl-NL" smtClean="0"/>
              <a:t>6-9-2022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3327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05CDD6D-C35F-40C3-B54A-366160FE0A4C}" type="datetimeFigureOut">
              <a:rPr lang="nl-NL" smtClean="0"/>
              <a:t>6-9-2022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9419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CDD6D-C35F-40C3-B54A-366160FE0A4C}" type="datetimeFigureOut">
              <a:rPr lang="nl-NL" smtClean="0"/>
              <a:t>6-9-2022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626377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746342"/>
            <a:ext cx="3932237" cy="708891"/>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650380"/>
            <a:ext cx="6172200" cy="4210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1516566"/>
            <a:ext cx="3932237" cy="43524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6-9-2022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40681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6-9-2022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909459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2045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393009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74661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05196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358678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5461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18692" y="365125"/>
            <a:ext cx="8436696"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8" name="Tijdelijke aanduiding voor voetteks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9" name="Tijdelijke aanduiding voor dia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85997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voet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3792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3" name="Tijdelijke aanduiding voor voetteks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516921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746342"/>
            <a:ext cx="3932237" cy="708891"/>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650380"/>
            <a:ext cx="6172200" cy="4210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1516566"/>
            <a:ext cx="3932237" cy="43524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3697275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462627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79368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CDD6D-C35F-40C3-B54A-366160FE0A4C}" type="datetimeFigureOut">
              <a:rPr lang="nl-NL" smtClean="0"/>
              <a:t>6-9-2022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87544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02347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3214254" y="365125"/>
            <a:ext cx="8139545" cy="1325563"/>
          </a:xfrm>
          <a:prstGeom prst="rect">
            <a:avLst/>
          </a:prstGeom>
        </p:spPr>
        <p:txBody>
          <a:bodyPr/>
          <a:lstStyle/>
          <a:p>
            <a:r>
              <a:rPr lang="nl-NL"/>
              <a:t>Klik om de stijl te bewerken</a:t>
            </a:r>
          </a:p>
        </p:txBody>
      </p:sp>
      <p:sp>
        <p:nvSpPr>
          <p:cNvPr id="3" name="Tijdelijke aanduiding voor tekst 3"/>
          <p:cNvSpPr>
            <a:spLocks noGrp="1"/>
          </p:cNvSpPr>
          <p:nvPr>
            <p:ph idx="1"/>
          </p:nvPr>
        </p:nvSpPr>
        <p:spPr>
          <a:xfrm>
            <a:off x="1717964" y="4535055"/>
            <a:ext cx="9635836" cy="822036"/>
          </a:xfrm>
          <a:prstGeom prst="rect">
            <a:avLst/>
          </a:prstGeom>
        </p:spPr>
        <p:txBody>
          <a:bodyPr vert="horz" lIns="91440" tIns="45720" rIns="91440" bIns="45720" rtlCol="0">
            <a:normAutofit/>
          </a:bodyPr>
          <a:lstStyle/>
          <a:p>
            <a:pPr lvl="0"/>
            <a:r>
              <a:rPr lang="nl-NL"/>
              <a:t>Tekststijl van het model bewerken</a:t>
            </a:r>
          </a:p>
        </p:txBody>
      </p:sp>
    </p:spTree>
    <p:extLst>
      <p:ext uri="{BB962C8B-B14F-4D97-AF65-F5344CB8AC3E}">
        <p14:creationId xmlns:p14="http://schemas.microsoft.com/office/powerpoint/2010/main" val="237912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17326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8833583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275556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2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868" y="0"/>
            <a:ext cx="12248868" cy="6891328"/>
          </a:xfrm>
          <a:prstGeom prst="rect">
            <a:avLst/>
          </a:prstGeom>
        </p:spPr>
      </p:pic>
      <p:pic>
        <p:nvPicPr>
          <p:cNvPr id="9" name="Afbeelding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86207" y="5535270"/>
            <a:ext cx="2808066" cy="1252149"/>
          </a:xfrm>
          <a:prstGeom prst="rect">
            <a:avLst/>
          </a:prstGeom>
        </p:spPr>
      </p:pic>
      <p:pic>
        <p:nvPicPr>
          <p:cNvPr id="6" name="Afbeelding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94273" y="5497550"/>
            <a:ext cx="6897727" cy="1419015"/>
          </a:xfrm>
          <a:prstGeom prst="rect">
            <a:avLst/>
          </a:prstGeom>
        </p:spPr>
      </p:pic>
      <p:pic>
        <p:nvPicPr>
          <p:cNvPr id="1026" name="Picture 2" descr="E:\Grafisch Werk\Cavaria\Toolkit\Schools Out Logo PNG - No Rainbow.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43507" y="421048"/>
            <a:ext cx="7292743" cy="410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055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Wol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3287" y="5640513"/>
            <a:ext cx="1863498" cy="97149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838200" y="365126"/>
            <a:ext cx="10515599" cy="114040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CDD6D-C35F-40C3-B54A-366160FE0A4C}" type="datetimeFigureOut">
              <a:rPr lang="nl-NL" smtClean="0"/>
              <a:t>6-9-2022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32DD0-D8CE-492D-8863-4287E5EA37E5}" type="slidenum">
              <a:rPr lang="nl-NL" smtClean="0"/>
              <a:t>‹nr.›</a:t>
            </a:fld>
            <a:endParaRPr lang="nl-NL"/>
          </a:p>
        </p:txBody>
      </p:sp>
      <p:sp>
        <p:nvSpPr>
          <p:cNvPr id="10" name="Rectangle 9"/>
          <p:cNvSpPr/>
          <p:nvPr userDrawn="1"/>
        </p:nvSpPr>
        <p:spPr>
          <a:xfrm>
            <a:off x="-338253" y="6289288"/>
            <a:ext cx="12868507" cy="568712"/>
          </a:xfrm>
          <a:prstGeom prst="rect">
            <a:avLst/>
          </a:prstGeom>
          <a:solidFill>
            <a:srgbClr val="F7CB3B"/>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2700">
                <a:solidFill>
                  <a:schemeClr val="tx1"/>
                </a:solidFill>
              </a:ln>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7317" y="5184623"/>
            <a:ext cx="2141034" cy="1204332"/>
          </a:xfrm>
          <a:prstGeom prst="rect">
            <a:avLst/>
          </a:prstGeom>
        </p:spPr>
      </p:pic>
    </p:spTree>
    <p:extLst>
      <p:ext uri="{BB962C8B-B14F-4D97-AF65-F5344CB8AC3E}">
        <p14:creationId xmlns:p14="http://schemas.microsoft.com/office/powerpoint/2010/main" val="125775008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txStyles>
    <p:titleStyle>
      <a:lvl1pPr algn="l" defTabSz="914400" rtl="0" eaLnBrk="1" latinLnBrk="0" hangingPunct="1">
        <a:lnSpc>
          <a:spcPct val="90000"/>
        </a:lnSpc>
        <a:spcBef>
          <a:spcPct val="0"/>
        </a:spcBef>
        <a:buNone/>
        <a:defRPr sz="4400" b="1" kern="1200">
          <a:solidFill>
            <a:srgbClr val="000000"/>
          </a:solidFill>
          <a:latin typeface="Montserrat" pitchFamily="2" charset="0"/>
          <a:ea typeface="+mj-ea"/>
          <a:cs typeface="Mongolian Baiti" panose="03000500000000000000" pitchFamily="66" charset="0"/>
        </a:defRPr>
      </a:lvl1pPr>
    </p:titleStyle>
    <p:bodyStyle>
      <a:lvl1pPr marL="228600" indent="-228600" algn="l" defTabSz="914400" rtl="0" eaLnBrk="1" latinLnBrk="0" hangingPunct="1">
        <a:lnSpc>
          <a:spcPct val="90000"/>
        </a:lnSpc>
        <a:spcBef>
          <a:spcPts val="1000"/>
        </a:spcBef>
        <a:buFontTx/>
        <a:buBlip>
          <a:blip r:embed="rId14"/>
        </a:buBlip>
        <a:defRPr sz="2400" kern="1200">
          <a:solidFill>
            <a:srgbClr val="000000"/>
          </a:solidFill>
          <a:latin typeface="Avenir Next Medium" pitchFamily="34" charset="0"/>
          <a:ea typeface="+mn-ea"/>
          <a:cs typeface="+mn-cs"/>
        </a:defRPr>
      </a:lvl1pPr>
      <a:lvl2pPr marL="685800" indent="-228600" algn="l" defTabSz="914400" rtl="0" eaLnBrk="1" latinLnBrk="0" hangingPunct="1">
        <a:lnSpc>
          <a:spcPct val="90000"/>
        </a:lnSpc>
        <a:spcBef>
          <a:spcPts val="500"/>
        </a:spcBef>
        <a:buFontTx/>
        <a:buBlip>
          <a:blip r:embed="rId14"/>
        </a:buBlip>
        <a:defRPr sz="2000" kern="1200">
          <a:solidFill>
            <a:srgbClr val="000000"/>
          </a:solidFill>
          <a:latin typeface="Avenir Next Medium" pitchFamily="34" charset="0"/>
          <a:ea typeface="+mn-ea"/>
          <a:cs typeface="+mn-cs"/>
        </a:defRPr>
      </a:lvl2pPr>
      <a:lvl3pPr marL="1143000" indent="-228600" algn="l" defTabSz="914400" rtl="0" eaLnBrk="1" latinLnBrk="0" hangingPunct="1">
        <a:lnSpc>
          <a:spcPct val="90000"/>
        </a:lnSpc>
        <a:spcBef>
          <a:spcPts val="500"/>
        </a:spcBef>
        <a:buFontTx/>
        <a:buBlip>
          <a:blip r:embed="rId14"/>
        </a:buBlip>
        <a:defRPr sz="1800" kern="1200">
          <a:solidFill>
            <a:srgbClr val="000000"/>
          </a:solidFill>
          <a:latin typeface="Avenir Next Medium" pitchFamily="34" charset="0"/>
          <a:ea typeface="+mn-ea"/>
          <a:cs typeface="+mn-cs"/>
        </a:defRPr>
      </a:lvl3pPr>
      <a:lvl4pPr marL="16002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4pPr>
      <a:lvl5pPr marL="20574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Wolk.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3287" y="5640513"/>
            <a:ext cx="1863498" cy="97149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838200" y="365126"/>
            <a:ext cx="10515599" cy="114040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10" name="Rectangle 9"/>
          <p:cNvSpPr/>
          <p:nvPr userDrawn="1"/>
        </p:nvSpPr>
        <p:spPr>
          <a:xfrm>
            <a:off x="-338253" y="6289288"/>
            <a:ext cx="12868507" cy="568712"/>
          </a:xfrm>
          <a:prstGeom prst="rect">
            <a:avLst/>
          </a:prstGeom>
          <a:solidFill>
            <a:srgbClr val="F7CB3B"/>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srgbClr val="C55A11"/>
                </a:solid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7317" y="5184623"/>
            <a:ext cx="2141034" cy="1204332"/>
          </a:xfrm>
          <a:prstGeom prst="rect">
            <a:avLst/>
          </a:prstGeom>
        </p:spPr>
      </p:pic>
    </p:spTree>
    <p:extLst>
      <p:ext uri="{BB962C8B-B14F-4D97-AF65-F5344CB8AC3E}">
        <p14:creationId xmlns:p14="http://schemas.microsoft.com/office/powerpoint/2010/main" val="398960273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Lst>
  <p:txStyles>
    <p:titleStyle>
      <a:lvl1pPr algn="l" defTabSz="914400" rtl="0" eaLnBrk="1" latinLnBrk="0" hangingPunct="1">
        <a:lnSpc>
          <a:spcPct val="90000"/>
        </a:lnSpc>
        <a:spcBef>
          <a:spcPct val="0"/>
        </a:spcBef>
        <a:buNone/>
        <a:defRPr sz="4000" b="1" kern="1200">
          <a:solidFill>
            <a:srgbClr val="000000"/>
          </a:solidFill>
          <a:latin typeface="Montserrat" pitchFamily="2" charset="0"/>
          <a:ea typeface="+mj-ea"/>
          <a:cs typeface="Arial" pitchFamily="34" charset="0"/>
        </a:defRPr>
      </a:lvl1pPr>
    </p:titleStyle>
    <p:bodyStyle>
      <a:lvl1pPr marL="228600" indent="-228600" algn="l" defTabSz="914400" rtl="0" eaLnBrk="1" latinLnBrk="0" hangingPunct="1">
        <a:lnSpc>
          <a:spcPct val="90000"/>
        </a:lnSpc>
        <a:spcBef>
          <a:spcPts val="1000"/>
        </a:spcBef>
        <a:buFontTx/>
        <a:buBlip>
          <a:blip r:embed="rId14"/>
        </a:buBlip>
        <a:defRPr sz="2400" kern="1200">
          <a:solidFill>
            <a:srgbClr val="000000"/>
          </a:solidFill>
          <a:latin typeface="Avenir Next Medium" pitchFamily="34" charset="0"/>
          <a:ea typeface="+mn-ea"/>
          <a:cs typeface="+mn-cs"/>
        </a:defRPr>
      </a:lvl1pPr>
      <a:lvl2pPr marL="685800" indent="-228600" algn="l" defTabSz="914400" rtl="0" eaLnBrk="1" latinLnBrk="0" hangingPunct="1">
        <a:lnSpc>
          <a:spcPct val="90000"/>
        </a:lnSpc>
        <a:spcBef>
          <a:spcPts val="500"/>
        </a:spcBef>
        <a:buFontTx/>
        <a:buBlip>
          <a:blip r:embed="rId14"/>
        </a:buBlip>
        <a:defRPr sz="2000" kern="1200">
          <a:solidFill>
            <a:srgbClr val="000000"/>
          </a:solidFill>
          <a:latin typeface="Avenir Next Medium" pitchFamily="34" charset="0"/>
          <a:ea typeface="+mn-ea"/>
          <a:cs typeface="+mn-cs"/>
        </a:defRPr>
      </a:lvl2pPr>
      <a:lvl3pPr marL="1143000" indent="-228600" algn="l" defTabSz="914400" rtl="0" eaLnBrk="1" latinLnBrk="0" hangingPunct="1">
        <a:lnSpc>
          <a:spcPct val="90000"/>
        </a:lnSpc>
        <a:spcBef>
          <a:spcPts val="500"/>
        </a:spcBef>
        <a:buFontTx/>
        <a:buBlip>
          <a:blip r:embed="rId14"/>
        </a:buBlip>
        <a:defRPr sz="1800" kern="1200">
          <a:solidFill>
            <a:srgbClr val="000000"/>
          </a:solidFill>
          <a:latin typeface="Avenir Next Medium" pitchFamily="34" charset="0"/>
          <a:ea typeface="+mn-ea"/>
          <a:cs typeface="+mn-cs"/>
        </a:defRPr>
      </a:lvl3pPr>
      <a:lvl4pPr marL="16002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4pPr>
      <a:lvl5pPr marL="2057400" indent="-228600" algn="l" defTabSz="914400" rtl="0" eaLnBrk="1" latinLnBrk="0" hangingPunct="1">
        <a:lnSpc>
          <a:spcPct val="90000"/>
        </a:lnSpc>
        <a:spcBef>
          <a:spcPts val="500"/>
        </a:spcBef>
        <a:buFontTx/>
        <a:buBlip>
          <a:blip r:embed="rId14"/>
        </a:buBlip>
        <a:defRPr sz="1600" kern="1200">
          <a:solidFill>
            <a:srgbClr val="000000"/>
          </a:solidFill>
          <a:latin typeface="Avenir Next Medium"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Losse elementen\Regenboo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50804" y="-1466654"/>
            <a:ext cx="2077029" cy="12130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Grafisch Werk\Cavaria\Toolkit\Toolit Word\Losse elementen\Wol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50933" y="3439337"/>
            <a:ext cx="7216853" cy="371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77918"/>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03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BA2B3-675D-D83C-9924-D6A8C2CA9CD0}"/>
              </a:ext>
            </a:extLst>
          </p:cNvPr>
          <p:cNvSpPr>
            <a:spLocks noGrp="1"/>
          </p:cNvSpPr>
          <p:nvPr>
            <p:ph type="title"/>
          </p:nvPr>
        </p:nvSpPr>
        <p:spPr/>
        <p:txBody>
          <a:bodyPr>
            <a:normAutofit/>
          </a:bodyPr>
          <a:lstStyle/>
          <a:p>
            <a:r>
              <a:rPr lang="nl-BE"/>
              <a:t>Kruispuntdenken</a:t>
            </a:r>
          </a:p>
        </p:txBody>
      </p:sp>
      <p:pic>
        <p:nvPicPr>
          <p:cNvPr id="5" name="Tijdelijke aanduiding voor inhoud 4">
            <a:extLst>
              <a:ext uri="{FF2B5EF4-FFF2-40B4-BE49-F238E27FC236}">
                <a16:creationId xmlns:a16="http://schemas.microsoft.com/office/drawing/2014/main" id="{E7136D96-0141-9293-41B4-F56ABFBFCC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153" y="1505528"/>
            <a:ext cx="5245692" cy="4351338"/>
          </a:xfrm>
        </p:spPr>
      </p:pic>
    </p:spTree>
    <p:extLst>
      <p:ext uri="{BB962C8B-B14F-4D97-AF65-F5344CB8AC3E}">
        <p14:creationId xmlns:p14="http://schemas.microsoft.com/office/powerpoint/2010/main" val="389623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b">
            <a:normAutofit/>
          </a:bodyPr>
          <a:lstStyle/>
          <a:p>
            <a:r>
              <a:rPr lang="en-US" kern="1200">
                <a:cs typeface="+mj-cs"/>
              </a:rPr>
              <a:t>Gender- en </a:t>
            </a:r>
            <a:r>
              <a:rPr lang="en-US" kern="1200" err="1">
                <a:cs typeface="+mj-cs"/>
              </a:rPr>
              <a:t>seksuele</a:t>
            </a:r>
            <a:r>
              <a:rPr lang="en-US" kern="1200">
                <a:cs typeface="+mj-cs"/>
              </a:rPr>
              <a:t> </a:t>
            </a:r>
            <a:r>
              <a:rPr lang="en-US" kern="1200" err="1">
                <a:cs typeface="+mj-cs"/>
              </a:rPr>
              <a:t>diversiteit</a:t>
            </a:r>
            <a:endParaRPr lang="en-US" kern="1200">
              <a:cs typeface="+mj-cs"/>
            </a:endParaRPr>
          </a:p>
        </p:txBody>
      </p:sp>
      <p:sp>
        <p:nvSpPr>
          <p:cNvPr id="3" name="Tijdelijke aanduiding voor tekst 2">
            <a:extLst>
              <a:ext uri="{FF2B5EF4-FFF2-40B4-BE49-F238E27FC236}">
                <a16:creationId xmlns:a16="http://schemas.microsoft.com/office/drawing/2014/main" id="{9101F325-FC63-0E6E-3E99-F09B2676D8B9}"/>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2417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prstGeom prst="rect">
            <a:avLst/>
          </a:prstGeom>
        </p:spPr>
        <p:txBody>
          <a:bodyPr/>
          <a:lstStyle/>
          <a:p>
            <a:r>
              <a:rPr lang="nl-BE"/>
              <a:t>Geslacht</a:t>
            </a:r>
            <a:endParaRPr lang="nl-NL"/>
          </a:p>
        </p:txBody>
      </p:sp>
      <p:sp>
        <p:nvSpPr>
          <p:cNvPr id="2" name="Tijdelijke aanduiding voor inhoud 1">
            <a:extLst>
              <a:ext uri="{FF2B5EF4-FFF2-40B4-BE49-F238E27FC236}">
                <a16:creationId xmlns:a16="http://schemas.microsoft.com/office/drawing/2014/main" id="{002F12A4-ADDC-D4AC-84CB-D739C11CA68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a:srcRect t="5789" b="8068"/>
          <a:stretch/>
        </p:blipFill>
        <p:spPr>
          <a:xfrm>
            <a:off x="6722426" y="1804299"/>
            <a:ext cx="3034222" cy="4208359"/>
          </a:xfrm>
          <a:prstGeom prst="rect">
            <a:avLst/>
          </a:prstGeom>
        </p:spPr>
      </p:pic>
      <p:sp>
        <p:nvSpPr>
          <p:cNvPr id="15" name="Afgeronde rechthoek 14"/>
          <p:cNvSpPr/>
          <p:nvPr/>
        </p:nvSpPr>
        <p:spPr>
          <a:xfrm>
            <a:off x="6561847" y="686680"/>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Intersekse</a:t>
            </a:r>
            <a:r>
              <a:rPr lang="nl-BE" sz="2000" b="1">
                <a:solidFill>
                  <a:srgbClr val="000000"/>
                </a:solidFill>
                <a:latin typeface="Avenir Next Medium" panose="020B0603020202020204" pitchFamily="34" charset="0"/>
              </a:rPr>
              <a:t> </a:t>
            </a:r>
          </a:p>
        </p:txBody>
      </p:sp>
      <p:pic>
        <p:nvPicPr>
          <p:cNvPr id="8" name="Tijdelijke aanduiding voor inhoud 6">
            <a:extLst>
              <a:ext uri="{FF2B5EF4-FFF2-40B4-BE49-F238E27FC236}">
                <a16:creationId xmlns:a16="http://schemas.microsoft.com/office/drawing/2014/main" id="{A0E17426-43CC-C596-431C-74E7B627B2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19" t="9152" r="12450" b="7463"/>
          <a:stretch/>
        </p:blipFill>
        <p:spPr>
          <a:xfrm>
            <a:off x="1687687" y="1609244"/>
            <a:ext cx="4339314" cy="4202620"/>
          </a:xfrm>
          <a:prstGeom prst="rect">
            <a:avLst/>
          </a:prstGeom>
        </p:spPr>
      </p:pic>
    </p:spTree>
    <p:extLst>
      <p:ext uri="{BB962C8B-B14F-4D97-AF65-F5344CB8AC3E}">
        <p14:creationId xmlns:p14="http://schemas.microsoft.com/office/powerpoint/2010/main" val="63503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523BA5C3-1C7C-937C-5208-A6E6241C5839}"/>
              </a:ext>
            </a:extLst>
          </p:cNvPr>
          <p:cNvSpPr>
            <a:spLocks noGrp="1"/>
          </p:cNvSpPr>
          <p:nvPr>
            <p:ph idx="1"/>
          </p:nvPr>
        </p:nvSpPr>
        <p:spPr/>
        <p:txBody>
          <a:bodyPr/>
          <a:lstStyle/>
          <a:p>
            <a:endParaRPr lang="nl-BE"/>
          </a:p>
        </p:txBody>
      </p:sp>
      <p:sp>
        <p:nvSpPr>
          <p:cNvPr id="13" name="Afgeronde rechthoek 12"/>
          <p:cNvSpPr/>
          <p:nvPr/>
        </p:nvSpPr>
        <p:spPr>
          <a:xfrm>
            <a:off x="6395563" y="562265"/>
            <a:ext cx="3938485" cy="227835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Cisgender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in overeenstemming</a:t>
            </a:r>
          </a:p>
        </p:txBody>
      </p:sp>
      <p:sp>
        <p:nvSpPr>
          <p:cNvPr id="14" name="Afgeronde rechthoek 13"/>
          <p:cNvSpPr/>
          <p:nvPr/>
        </p:nvSpPr>
        <p:spPr>
          <a:xfrm>
            <a:off x="6395563" y="3084951"/>
            <a:ext cx="3938485" cy="2278351"/>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niet in overeenstemming</a:t>
            </a:r>
          </a:p>
        </p:txBody>
      </p:sp>
      <p:pic>
        <p:nvPicPr>
          <p:cNvPr id="10" name="Tijdelijke aanduiding voor inhoud 2">
            <a:extLst>
              <a:ext uri="{FF2B5EF4-FFF2-40B4-BE49-F238E27FC236}">
                <a16:creationId xmlns:a16="http://schemas.microsoft.com/office/drawing/2014/main" id="{04B78BFD-4EF2-5676-F10A-9F4A01680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31" b="9567"/>
          <a:stretch/>
        </p:blipFill>
        <p:spPr>
          <a:xfrm>
            <a:off x="1065813" y="1312164"/>
            <a:ext cx="5030186" cy="4233672"/>
          </a:xfrm>
          <a:prstGeom prst="rect">
            <a:avLst/>
          </a:prstGeom>
        </p:spPr>
      </p:pic>
    </p:spTree>
    <p:extLst>
      <p:ext uri="{BB962C8B-B14F-4D97-AF65-F5344CB8AC3E}">
        <p14:creationId xmlns:p14="http://schemas.microsoft.com/office/powerpoint/2010/main" val="77948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0"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4E643CC5-9823-26BA-CCD8-EDEAC2E652DB}"/>
              </a:ext>
            </a:extLst>
          </p:cNvPr>
          <p:cNvSpPr>
            <a:spLocks noGrp="1"/>
          </p:cNvSpPr>
          <p:nvPr>
            <p:ph idx="1"/>
          </p:nvPr>
        </p:nvSpPr>
        <p:spPr/>
        <p:txBody>
          <a:bodyPr/>
          <a:lstStyle/>
          <a:p>
            <a:endParaRPr lang="nl-BE"/>
          </a:p>
        </p:txBody>
      </p:sp>
      <p:sp>
        <p:nvSpPr>
          <p:cNvPr id="6" name="Tekstvak 5"/>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5122" name="Picture 2" descr="De bronafbeelding bekij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971" y="2095412"/>
            <a:ext cx="1783285" cy="26749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 bronafbeelding bekijk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9" r="15159"/>
          <a:stretch/>
        </p:blipFill>
        <p:spPr bwMode="auto">
          <a:xfrm>
            <a:off x="6854702" y="2091536"/>
            <a:ext cx="2028040" cy="2674928"/>
          </a:xfrm>
          <a:prstGeom prst="rect">
            <a:avLst/>
          </a:prstGeom>
          <a:noFill/>
          <a:extLst>
            <a:ext uri="{909E8E84-426E-40DD-AFC4-6F175D3DCCD1}">
              <a14:hiddenFill xmlns:a14="http://schemas.microsoft.com/office/drawing/2010/main">
                <a:solidFill>
                  <a:srgbClr val="FFFFFF"/>
                </a:solidFill>
              </a14:hiddenFill>
            </a:ext>
          </a:extLst>
        </p:spPr>
      </p:pic>
      <p:sp>
        <p:nvSpPr>
          <p:cNvPr id="20" name="Afgeronde rechthoek 19"/>
          <p:cNvSpPr/>
          <p:nvPr/>
        </p:nvSpPr>
        <p:spPr>
          <a:xfrm>
            <a:off x="6934771" y="874762"/>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Tree>
    <p:extLst>
      <p:ext uri="{BB962C8B-B14F-4D97-AF65-F5344CB8AC3E}">
        <p14:creationId xmlns:p14="http://schemas.microsoft.com/office/powerpoint/2010/main" val="28653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A838BFC3-CEC5-C31C-64BB-019F5A2C1A56}"/>
              </a:ext>
            </a:extLst>
          </p:cNvPr>
          <p:cNvSpPr>
            <a:spLocks noGrp="1"/>
          </p:cNvSpPr>
          <p:nvPr>
            <p:ph idx="1"/>
          </p:nvPr>
        </p:nvSpPr>
        <p:spPr/>
        <p:txBody>
          <a:bodyPr/>
          <a:lstStyle/>
          <a:p>
            <a:endParaRPr lang="nl-BE"/>
          </a:p>
        </p:txBody>
      </p:sp>
      <p:sp>
        <p:nvSpPr>
          <p:cNvPr id="9" name="Afgeronde rechthoek 8"/>
          <p:cNvSpPr/>
          <p:nvPr/>
        </p:nvSpPr>
        <p:spPr>
          <a:xfrm>
            <a:off x="6831856" y="632453"/>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831856" y="1756516"/>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16386" name="Picture 2" descr="De bronafbeelding bekijken"/>
          <p:cNvPicPr>
            <a:picLocks noChangeAspect="1" noChangeArrowheads="1"/>
          </p:cNvPicPr>
          <p:nvPr/>
        </p:nvPicPr>
        <p:blipFill rotWithShape="1">
          <a:blip r:embed="rId3">
            <a:extLst>
              <a:ext uri="{28A0092B-C50C-407E-A947-70E740481C1C}">
                <a14:useLocalDpi xmlns:a14="http://schemas.microsoft.com/office/drawing/2010/main" val="0"/>
              </a:ext>
            </a:extLst>
          </a:blip>
          <a:srcRect l="46980" t="13771" r="4882"/>
          <a:stretch/>
        </p:blipFill>
        <p:spPr bwMode="auto">
          <a:xfrm>
            <a:off x="6831856" y="2823547"/>
            <a:ext cx="1946398" cy="232435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De bronafbeelding bekijk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42"/>
          <a:stretch/>
        </p:blipFill>
        <p:spPr bwMode="auto">
          <a:xfrm>
            <a:off x="8972304" y="2817848"/>
            <a:ext cx="1798036" cy="2335837"/>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853856E4-4B8F-881A-EED3-FAFD551E5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21" name="Tekstvak 20">
            <a:extLst>
              <a:ext uri="{FF2B5EF4-FFF2-40B4-BE49-F238E27FC236}">
                <a16:creationId xmlns:a16="http://schemas.microsoft.com/office/drawing/2014/main" id="{8989251E-C0CB-D3E7-0843-B46E3C800033}"/>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350907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42F720BA-0139-399D-AC78-18C3D7D669A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8525" b="6666"/>
          <a:stretch/>
        </p:blipFill>
        <p:spPr>
          <a:xfrm>
            <a:off x="4235938" y="2007523"/>
            <a:ext cx="3349635" cy="2842953"/>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9470" b="7623"/>
          <a:stretch/>
        </p:blipFill>
        <p:spPr>
          <a:xfrm>
            <a:off x="7585573" y="2032461"/>
            <a:ext cx="3368877" cy="2793076"/>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t="8028" b="7163"/>
          <a:stretch/>
        </p:blipFill>
        <p:spPr>
          <a:xfrm>
            <a:off x="886303" y="2007523"/>
            <a:ext cx="3349635" cy="2842953"/>
          </a:xfrm>
          <a:prstGeom prst="rect">
            <a:avLst/>
          </a:prstGeom>
        </p:spPr>
      </p:pic>
    </p:spTree>
    <p:extLst>
      <p:ext uri="{BB962C8B-B14F-4D97-AF65-F5344CB8AC3E}">
        <p14:creationId xmlns:p14="http://schemas.microsoft.com/office/powerpoint/2010/main" val="326815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5CD268F5-B144-AA88-3F1D-46C1D62A7926}"/>
              </a:ext>
            </a:extLst>
          </p:cNvPr>
          <p:cNvSpPr>
            <a:spLocks noGrp="1"/>
          </p:cNvSpPr>
          <p:nvPr>
            <p:ph idx="1"/>
          </p:nvPr>
        </p:nvSpPr>
        <p:spPr>
          <a:xfrm>
            <a:off x="838200" y="1505528"/>
            <a:ext cx="10515600" cy="4351338"/>
          </a:xfrm>
        </p:spPr>
        <p:txBody>
          <a:bodyPr>
            <a:normAutofit/>
          </a:bodyPr>
          <a:lstStyle/>
          <a:p>
            <a:r>
              <a:rPr lang="nl-NL" sz="2000" b="1"/>
              <a:t>Hoe gebruiken?</a:t>
            </a:r>
          </a:p>
          <a:p>
            <a:pPr marL="0" indent="0">
              <a:buNone/>
            </a:pPr>
            <a:endParaRPr lang="nl-NL" b="1"/>
          </a:p>
          <a:p>
            <a:pPr marL="0" indent="0">
              <a:buNone/>
            </a:pPr>
            <a:endParaRPr lang="nl-NL" b="1"/>
          </a:p>
          <a:p>
            <a:pPr marL="0" indent="0">
              <a:buNone/>
            </a:pPr>
            <a:endParaRPr lang="nl-NL" b="1"/>
          </a:p>
          <a:p>
            <a:pPr marL="0" indent="0">
              <a:buNone/>
            </a:pPr>
            <a:endParaRPr lang="nl-NL" b="1"/>
          </a:p>
          <a:p>
            <a:pPr marL="0" indent="0">
              <a:buNone/>
            </a:pPr>
            <a:endParaRPr lang="nl-NL" b="1"/>
          </a:p>
          <a:p>
            <a:pPr marL="0" indent="0">
              <a:buNone/>
            </a:pPr>
            <a:endParaRPr lang="nl-NL" b="1"/>
          </a:p>
          <a:p>
            <a:pPr marL="0" indent="0" algn="ctr">
              <a:buNone/>
            </a:pPr>
            <a:r>
              <a:rPr lang="nl-BE" sz="2000"/>
              <a:t>“Ken jij Charlie? </a:t>
            </a:r>
            <a:r>
              <a:rPr lang="nl-BE" sz="2000" b="1"/>
              <a:t>Die </a:t>
            </a:r>
            <a:r>
              <a:rPr lang="nl-BE" sz="2000"/>
              <a:t>is non-binair. Ik zag </a:t>
            </a:r>
            <a:r>
              <a:rPr lang="nl-BE" sz="2000" b="1"/>
              <a:t>hen </a:t>
            </a:r>
            <a:r>
              <a:rPr lang="nl-BE" sz="2000"/>
              <a:t>vorige week. Het was </a:t>
            </a:r>
            <a:r>
              <a:rPr lang="nl-BE" sz="2000" b="1"/>
              <a:t>hun </a:t>
            </a:r>
            <a:r>
              <a:rPr lang="nl-BE" sz="2000"/>
              <a:t>verjaardag”.</a:t>
            </a:r>
          </a:p>
          <a:p>
            <a:pPr marL="0" indent="0" algn="ctr">
              <a:buNone/>
            </a:pPr>
            <a:r>
              <a:rPr lang="nl-BE" sz="2000"/>
              <a:t>“Aubrey komt niet. </a:t>
            </a:r>
            <a:r>
              <a:rPr lang="nl-BE" sz="2000" b="1"/>
              <a:t>Die </a:t>
            </a:r>
            <a:r>
              <a:rPr lang="nl-BE" sz="2000"/>
              <a:t>ging naar de zee met </a:t>
            </a:r>
            <a:r>
              <a:rPr lang="nl-BE" sz="2000" b="1"/>
              <a:t>hun </a:t>
            </a:r>
            <a:r>
              <a:rPr lang="nl-BE" sz="2000"/>
              <a:t>lief. Ik heb het </a:t>
            </a:r>
            <a:r>
              <a:rPr lang="nl-BE" sz="2000" b="1"/>
              <a:t>hen </a:t>
            </a:r>
            <a:r>
              <a:rPr lang="nl-BE" sz="2000"/>
              <a:t>net zelf gevraagd”. </a:t>
            </a:r>
          </a:p>
        </p:txBody>
      </p:sp>
      <p:graphicFrame>
        <p:nvGraphicFramePr>
          <p:cNvPr id="5" name="Tabel 6">
            <a:extLst>
              <a:ext uri="{FF2B5EF4-FFF2-40B4-BE49-F238E27FC236}">
                <a16:creationId xmlns:a16="http://schemas.microsoft.com/office/drawing/2014/main" id="{4E741D59-2BC6-3F7B-72F4-0D96010DA460}"/>
              </a:ext>
            </a:extLst>
          </p:cNvPr>
          <p:cNvGraphicFramePr>
            <a:graphicFrameLocks noGrp="1"/>
          </p:cNvGraphicFramePr>
          <p:nvPr>
            <p:extLst>
              <p:ext uri="{D42A27DB-BD31-4B8C-83A1-F6EECF244321}">
                <p14:modId xmlns:p14="http://schemas.microsoft.com/office/powerpoint/2010/main" val="2643577252"/>
              </p:ext>
            </p:extLst>
          </p:nvPr>
        </p:nvGraphicFramePr>
        <p:xfrm>
          <a:off x="838200" y="2150643"/>
          <a:ext cx="10770031" cy="2282394"/>
        </p:xfrm>
        <a:graphic>
          <a:graphicData uri="http://schemas.openxmlformats.org/drawingml/2006/table">
            <a:tbl>
              <a:tblPr firstRow="1" bandRow="1">
                <a:tableStyleId>{2D5ABB26-0587-4C30-8999-92F81FD0307C}</a:tableStyleId>
              </a:tblPr>
              <a:tblGrid>
                <a:gridCol w="1537937">
                  <a:extLst>
                    <a:ext uri="{9D8B030D-6E8A-4147-A177-3AD203B41FA5}">
                      <a16:colId xmlns:a16="http://schemas.microsoft.com/office/drawing/2014/main" val="1363981860"/>
                    </a:ext>
                  </a:extLst>
                </a:gridCol>
                <a:gridCol w="3636947">
                  <a:extLst>
                    <a:ext uri="{9D8B030D-6E8A-4147-A177-3AD203B41FA5}">
                      <a16:colId xmlns:a16="http://schemas.microsoft.com/office/drawing/2014/main" val="1534363600"/>
                    </a:ext>
                  </a:extLst>
                </a:gridCol>
                <a:gridCol w="5595147">
                  <a:extLst>
                    <a:ext uri="{9D8B030D-6E8A-4147-A177-3AD203B41FA5}">
                      <a16:colId xmlns:a16="http://schemas.microsoft.com/office/drawing/2014/main" val="3079561361"/>
                    </a:ext>
                  </a:extLst>
                </a:gridCol>
              </a:tblGrid>
              <a:tr h="834595">
                <a:tc>
                  <a:txBody>
                    <a:bodyPr/>
                    <a:lstStyle/>
                    <a:p>
                      <a:r>
                        <a:rPr lang="nl-NL" b="1">
                          <a:ln>
                            <a:noFill/>
                          </a:ln>
                          <a:solidFill>
                            <a:sysClr val="windowText" lastClr="000000"/>
                          </a:solidFill>
                          <a:latin typeface="Avenir Next Medium" panose="020B0603020202020204" pitchFamily="34" charset="0"/>
                        </a:rPr>
                        <a:t>Die</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‘zij’ en ‘hij’</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Onderwerp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899729"/>
                  </a:ext>
                </a:extLst>
              </a:tr>
              <a:tr h="916697">
                <a:tc>
                  <a:txBody>
                    <a:bodyPr/>
                    <a:lstStyle/>
                    <a:p>
                      <a:r>
                        <a:rPr lang="nl-NL" b="1">
                          <a:ln>
                            <a:noFill/>
                          </a:ln>
                          <a:solidFill>
                            <a:sysClr val="windowText" lastClr="000000"/>
                          </a:solidFill>
                          <a:latin typeface="Avenir Next Medium" panose="020B0603020202020204" pitchFamily="34" charset="0"/>
                        </a:rPr>
                        <a:t>Hen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‘haar’ en ‘hem’</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Lijdend of meewerkend voorwerp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321006"/>
                  </a:ext>
                </a:extLst>
              </a:tr>
              <a:tr h="531102">
                <a:tc>
                  <a:txBody>
                    <a:bodyPr/>
                    <a:lstStyle/>
                    <a:p>
                      <a:r>
                        <a:rPr lang="nl-NL" b="1">
                          <a:ln>
                            <a:noFill/>
                          </a:ln>
                          <a:solidFill>
                            <a:sysClr val="windowText" lastClr="000000"/>
                          </a:solidFill>
                          <a:latin typeface="Avenir Next Medium" panose="020B0603020202020204" pitchFamily="34" charset="0"/>
                        </a:rPr>
                        <a:t>Hun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‘haar’ en ‘zijn’</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Bezittelijk voornaamwoord</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475290"/>
                  </a:ext>
                </a:extLst>
              </a:tr>
            </a:tbl>
          </a:graphicData>
        </a:graphic>
      </p:graphicFrame>
    </p:spTree>
    <p:extLst>
      <p:ext uri="{BB962C8B-B14F-4D97-AF65-F5344CB8AC3E}">
        <p14:creationId xmlns:p14="http://schemas.microsoft.com/office/powerpoint/2010/main" val="145117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C3AC7E7B-108C-D6DC-ECC0-7D9ABF40039E}"/>
              </a:ext>
            </a:extLst>
          </p:cNvPr>
          <p:cNvSpPr>
            <a:spLocks noGrp="1"/>
          </p:cNvSpPr>
          <p:nvPr>
            <p:ph idx="1"/>
          </p:nvPr>
        </p:nvSpPr>
        <p:spPr/>
        <p:txBody>
          <a:bodyPr/>
          <a:lstStyle/>
          <a:p>
            <a:endParaRPr lang="nl-BE"/>
          </a:p>
        </p:txBody>
      </p:sp>
      <p:sp>
        <p:nvSpPr>
          <p:cNvPr id="9" name="Afgeronde rechthoek 8"/>
          <p:cNvSpPr/>
          <p:nvPr/>
        </p:nvSpPr>
        <p:spPr>
          <a:xfrm>
            <a:off x="6405252" y="1394244"/>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405252" y="2829910"/>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8" name="Afgeronde rechthoek 17"/>
          <p:cNvSpPr/>
          <p:nvPr/>
        </p:nvSpPr>
        <p:spPr>
          <a:xfrm>
            <a:off x="6405251" y="4265576"/>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b="1">
                <a:solidFill>
                  <a:srgbClr val="000000"/>
                </a:solidFill>
                <a:latin typeface="Avenir Next Medium" panose="020B0603020202020204" pitchFamily="34" charset="0"/>
              </a:rPr>
              <a:t>. . .</a:t>
            </a:r>
          </a:p>
        </p:txBody>
      </p:sp>
      <p:pic>
        <p:nvPicPr>
          <p:cNvPr id="11" name="Afbeelding 10">
            <a:extLst>
              <a:ext uri="{FF2B5EF4-FFF2-40B4-BE49-F238E27FC236}">
                <a16:creationId xmlns:a16="http://schemas.microsoft.com/office/drawing/2014/main" id="{1F585778-8060-49CE-C6F4-7B5596CE8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9" name="Tekstvak 18">
            <a:extLst>
              <a:ext uri="{FF2B5EF4-FFF2-40B4-BE49-F238E27FC236}">
                <a16:creationId xmlns:a16="http://schemas.microsoft.com/office/drawing/2014/main" id="{AB046D41-2C2E-C0BC-085D-FD2852B05076}"/>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159988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E128465F-F0DC-3F50-0C82-057F6C2D38B2}"/>
              </a:ext>
            </a:extLst>
          </p:cNvPr>
          <p:cNvSpPr>
            <a:spLocks noGrp="1"/>
          </p:cNvSpPr>
          <p:nvPr>
            <p:ph idx="1"/>
          </p:nvPr>
        </p:nvSpPr>
        <p:spPr/>
        <p:txBody>
          <a:bodyPr/>
          <a:lstStyle/>
          <a:p>
            <a:endParaRPr lang="nl-BE"/>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9" name="Afgeronde rechthoek 18"/>
          <p:cNvSpPr/>
          <p:nvPr/>
        </p:nvSpPr>
        <p:spPr>
          <a:xfrm>
            <a:off x="6854700" y="1124845"/>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Voor puberteit (12j)</a:t>
            </a:r>
          </a:p>
          <a:p>
            <a:pPr algn="ctr"/>
            <a:endParaRPr lang="nl-BE" sz="2400" b="1">
              <a:solidFill>
                <a:srgbClr val="000000"/>
              </a:solidFill>
              <a:latin typeface="Avenir Next Medium" panose="020B0603020202020204" pitchFamily="34" charset="0"/>
            </a:endParaRPr>
          </a:p>
          <a:p>
            <a:pPr algn="ctr"/>
            <a:r>
              <a:rPr lang="nl-BE" sz="2400" b="1" err="1">
                <a:solidFill>
                  <a:srgbClr val="000000"/>
                </a:solidFill>
                <a:latin typeface="Avenir Next Medium" panose="020B0603020202020204" pitchFamily="34" charset="0"/>
              </a:rPr>
              <a:t>Gendercreatieve</a:t>
            </a:r>
            <a:r>
              <a:rPr lang="nl-BE" sz="2400" b="1">
                <a:solidFill>
                  <a:srgbClr val="000000"/>
                </a:solidFill>
                <a:latin typeface="Avenir Next Medium" panose="020B0603020202020204" pitchFamily="34" charset="0"/>
              </a:rPr>
              <a:t> kinderen</a:t>
            </a:r>
          </a:p>
        </p:txBody>
      </p:sp>
      <p:sp>
        <p:nvSpPr>
          <p:cNvPr id="20" name="Afgeronde rechthoek 19"/>
          <p:cNvSpPr/>
          <p:nvPr/>
        </p:nvSpPr>
        <p:spPr>
          <a:xfrm>
            <a:off x="6854699" y="3312576"/>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Tijdens en na puberteit</a:t>
            </a:r>
          </a:p>
          <a:p>
            <a:pPr algn="ctr"/>
            <a:endParaRPr lang="nl-BE" sz="2400" b="1">
              <a:solidFill>
                <a:srgbClr val="000000"/>
              </a:solidFill>
              <a:latin typeface="Avenir Next Medium" panose="020B0603020202020204" pitchFamily="34" charset="0"/>
            </a:endParaRPr>
          </a:p>
          <a:p>
            <a:pPr algn="ctr"/>
            <a:r>
              <a:rPr lang="nl-BE" sz="2400" b="1">
                <a:solidFill>
                  <a:srgbClr val="000000"/>
                </a:solidFill>
                <a:latin typeface="Avenir Next Medium" panose="020B0603020202020204" pitchFamily="34" charset="0"/>
              </a:rPr>
              <a:t>Trans jongeren</a:t>
            </a:r>
          </a:p>
        </p:txBody>
      </p:sp>
      <p:pic>
        <p:nvPicPr>
          <p:cNvPr id="8" name="Afbeelding 7">
            <a:extLst>
              <a:ext uri="{FF2B5EF4-FFF2-40B4-BE49-F238E27FC236}">
                <a16:creationId xmlns:a16="http://schemas.microsoft.com/office/drawing/2014/main" id="{2B761A78-F6D2-6DB0-9BEC-B12C5EAD6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2" name="Tekstvak 11">
            <a:extLst>
              <a:ext uri="{FF2B5EF4-FFF2-40B4-BE49-F238E27FC236}">
                <a16:creationId xmlns:a16="http://schemas.microsoft.com/office/drawing/2014/main" id="{8FB1F5DC-7F2A-4A4D-8E22-B8C08557AE4B}"/>
              </a:ext>
            </a:extLst>
          </p:cNvPr>
          <p:cNvSpPr txBox="1"/>
          <p:nvPr/>
        </p:nvSpPr>
        <p:spPr>
          <a:xfrm>
            <a:off x="1641209" y="2603188"/>
            <a:ext cx="2340640" cy="830997"/>
          </a:xfrm>
          <a:prstGeom prst="rect">
            <a:avLst/>
          </a:prstGeom>
          <a:noFill/>
        </p:spPr>
        <p:txBody>
          <a:bodyPr wrap="square">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11879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a:bodyPr>
          <a:lstStyle/>
          <a:p>
            <a:r>
              <a:rPr lang="nl-BE" sz="6600"/>
              <a:t>Trans &amp; Intersekse 101 </a:t>
            </a:r>
            <a:endParaRPr lang="nl-BE" sz="6600">
              <a:cs typeface="Calibri"/>
            </a:endParaRPr>
          </a:p>
        </p:txBody>
      </p:sp>
      <p:sp>
        <p:nvSpPr>
          <p:cNvPr id="5" name="Tijdelijke aanduiding voor tekst 4">
            <a:extLst>
              <a:ext uri="{FF2B5EF4-FFF2-40B4-BE49-F238E27FC236}">
                <a16:creationId xmlns:a16="http://schemas.microsoft.com/office/drawing/2014/main" id="{4F079CDF-236B-86D1-B4F0-CE0011EC1B4A}"/>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98157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geronde rechthoek 12"/>
          <p:cNvSpPr/>
          <p:nvPr/>
        </p:nvSpPr>
        <p:spPr>
          <a:xfrm>
            <a:off x="6546925" y="1373135"/>
            <a:ext cx="1466427" cy="1573767"/>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10" name="Afgeronde rechthoek 9"/>
          <p:cNvSpPr/>
          <p:nvPr/>
        </p:nvSpPr>
        <p:spPr>
          <a:xfrm>
            <a:off x="6546927" y="2528770"/>
            <a:ext cx="4730673" cy="277113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pic>
        <p:nvPicPr>
          <p:cNvPr id="12" name="Afbeelding 11"/>
          <p:cNvPicPr>
            <a:picLocks noChangeAspect="1"/>
          </p:cNvPicPr>
          <p:nvPr/>
        </p:nvPicPr>
        <p:blipFill>
          <a:blip r:embed="rId3"/>
          <a:stretch>
            <a:fillRect/>
          </a:stretch>
        </p:blipFill>
        <p:spPr>
          <a:xfrm>
            <a:off x="8003477" y="2699870"/>
            <a:ext cx="1817572" cy="2428937"/>
          </a:xfrm>
          <a:prstGeom prst="rect">
            <a:avLst/>
          </a:prstGeom>
        </p:spPr>
      </p:pic>
      <p:sp>
        <p:nvSpPr>
          <p:cNvPr id="9" name="Titel 1"/>
          <p:cNvSpPr>
            <a:spLocks noGrp="1"/>
          </p:cNvSpPr>
          <p:nvPr>
            <p:ph type="title" idx="4294967295"/>
          </p:nvPr>
        </p:nvSpPr>
        <p:spPr>
          <a:xfrm>
            <a:off x="475488" y="357882"/>
            <a:ext cx="10515600" cy="1139825"/>
          </a:xfrm>
          <a:prstGeom prst="rect">
            <a:avLst/>
          </a:prstGeom>
        </p:spPr>
        <p:txBody>
          <a:bodyPr/>
          <a:lstStyle/>
          <a:p>
            <a:r>
              <a:rPr lang="nl-BE"/>
              <a:t>Genderexpressie</a:t>
            </a:r>
            <a:endParaRPr lang="nl-NL"/>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395" y="1493905"/>
            <a:ext cx="1034865" cy="1034865"/>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547" y="1415259"/>
            <a:ext cx="1034865" cy="1034865"/>
          </a:xfrm>
          <a:prstGeom prst="rect">
            <a:avLst/>
          </a:prstGeom>
        </p:spPr>
      </p:pic>
      <p:pic>
        <p:nvPicPr>
          <p:cNvPr id="15" name="Tijdelijke aanduiding voor inhoud 6">
            <a:extLst>
              <a:ext uri="{FF2B5EF4-FFF2-40B4-BE49-F238E27FC236}">
                <a16:creationId xmlns:a16="http://schemas.microsoft.com/office/drawing/2014/main" id="{4139EE40-DB07-8B2C-57C7-74E217F46B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67" t="5045" r="29392" b="7066"/>
          <a:stretch/>
        </p:blipFill>
        <p:spPr>
          <a:xfrm>
            <a:off x="1569458" y="1493905"/>
            <a:ext cx="3426437" cy="4429570"/>
          </a:xfrm>
          <a:prstGeom prst="rect">
            <a:avLst/>
          </a:prstGeom>
        </p:spPr>
      </p:pic>
    </p:spTree>
    <p:extLst>
      <p:ext uri="{BB962C8B-B14F-4D97-AF65-F5344CB8AC3E}">
        <p14:creationId xmlns:p14="http://schemas.microsoft.com/office/powerpoint/2010/main" val="256802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fgeronde rechthoek 15"/>
          <p:cNvSpPr/>
          <p:nvPr/>
        </p:nvSpPr>
        <p:spPr>
          <a:xfrm>
            <a:off x="6513258" y="2461747"/>
            <a:ext cx="4817759" cy="2785264"/>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rgbClr val="B473D2"/>
              </a:solidFill>
              <a:latin typeface="Karmilla"/>
            </a:endParaRPr>
          </a:p>
        </p:txBody>
      </p:sp>
      <p:sp>
        <p:nvSpPr>
          <p:cNvPr id="14" name="Afgeronde rechthoek 13"/>
          <p:cNvSpPr/>
          <p:nvPr/>
        </p:nvSpPr>
        <p:spPr>
          <a:xfrm>
            <a:off x="8163055" y="1193456"/>
            <a:ext cx="1466427" cy="165198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9" name="Titel 1"/>
          <p:cNvSpPr>
            <a:spLocks noGrp="1"/>
          </p:cNvSpPr>
          <p:nvPr>
            <p:ph type="title" idx="4294967295"/>
          </p:nvPr>
        </p:nvSpPr>
        <p:spPr>
          <a:xfrm>
            <a:off x="606667" y="403595"/>
            <a:ext cx="10515600" cy="1139825"/>
          </a:xfrm>
          <a:prstGeom prst="rect">
            <a:avLst/>
          </a:prstGeom>
        </p:spPr>
        <p:txBody>
          <a:bodyPr/>
          <a:lstStyle/>
          <a:p>
            <a:r>
              <a:rPr lang="nl-BE"/>
              <a:t>Genderexpressie</a:t>
            </a:r>
            <a:endParaRPr lang="nl-NL"/>
          </a:p>
        </p:txBody>
      </p:sp>
      <p:pic>
        <p:nvPicPr>
          <p:cNvPr id="2" name="Afbeelding 1"/>
          <p:cNvPicPr>
            <a:picLocks noChangeAspect="1"/>
          </p:cNvPicPr>
          <p:nvPr/>
        </p:nvPicPr>
        <p:blipFill rotWithShape="1">
          <a:blip r:embed="rId3"/>
          <a:srcRect r="24668"/>
          <a:stretch/>
        </p:blipFill>
        <p:spPr>
          <a:xfrm>
            <a:off x="9041845" y="2978303"/>
            <a:ext cx="2080422" cy="1837764"/>
          </a:xfrm>
          <a:prstGeom prst="rect">
            <a:avLst/>
          </a:prstGeom>
        </p:spPr>
      </p:pic>
      <p:pic>
        <p:nvPicPr>
          <p:cNvPr id="3" name="Afbeelding 2"/>
          <p:cNvPicPr>
            <a:picLocks noChangeAspect="1"/>
          </p:cNvPicPr>
          <p:nvPr/>
        </p:nvPicPr>
        <p:blipFill>
          <a:blip r:embed="rId4"/>
          <a:stretch>
            <a:fillRect/>
          </a:stretch>
        </p:blipFill>
        <p:spPr>
          <a:xfrm>
            <a:off x="6868679" y="2986299"/>
            <a:ext cx="1874519" cy="1837764"/>
          </a:xfrm>
          <a:prstGeom prst="rect">
            <a:avLst/>
          </a:prstGeo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679" y="1286727"/>
            <a:ext cx="1034865" cy="1034865"/>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4704" y="1396456"/>
            <a:ext cx="1034865" cy="1034865"/>
          </a:xfrm>
          <a:prstGeom prst="rect">
            <a:avLst/>
          </a:prstGeom>
        </p:spPr>
      </p:pic>
      <p:pic>
        <p:nvPicPr>
          <p:cNvPr id="12" name="Tijdelijke aanduiding voor inhoud 6">
            <a:extLst>
              <a:ext uri="{FF2B5EF4-FFF2-40B4-BE49-F238E27FC236}">
                <a16:creationId xmlns:a16="http://schemas.microsoft.com/office/drawing/2014/main" id="{0EE7DB93-FFF7-AE6A-21D8-EC0863C551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67" t="5045" r="29392" b="7066"/>
          <a:stretch/>
        </p:blipFill>
        <p:spPr>
          <a:xfrm>
            <a:off x="1423543" y="1396456"/>
            <a:ext cx="3426437" cy="4429570"/>
          </a:xfrm>
          <a:prstGeom prst="rect">
            <a:avLst/>
          </a:prstGeom>
        </p:spPr>
      </p:pic>
    </p:spTree>
    <p:extLst>
      <p:ext uri="{BB962C8B-B14F-4D97-AF65-F5344CB8AC3E}">
        <p14:creationId xmlns:p14="http://schemas.microsoft.com/office/powerpoint/2010/main" val="280027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idx="4294967295"/>
          </p:nvPr>
        </p:nvSpPr>
        <p:spPr>
          <a:xfrm>
            <a:off x="530352" y="265604"/>
            <a:ext cx="10515600" cy="1139825"/>
          </a:xfrm>
          <a:prstGeom prst="rect">
            <a:avLst/>
          </a:prstGeom>
        </p:spPr>
        <p:txBody>
          <a:bodyPr/>
          <a:lstStyle/>
          <a:p>
            <a:r>
              <a:rPr lang="nl-BE"/>
              <a:t>Aantrekking</a:t>
            </a:r>
            <a:endParaRPr lang="nl-NL"/>
          </a:p>
        </p:txBody>
      </p:sp>
      <p:sp>
        <p:nvSpPr>
          <p:cNvPr id="15" name="Afgeronde rechthoek 14"/>
          <p:cNvSpPr/>
          <p:nvPr/>
        </p:nvSpPr>
        <p:spPr>
          <a:xfrm>
            <a:off x="6949737" y="635845"/>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Seksuele aantrekking</a:t>
            </a:r>
          </a:p>
        </p:txBody>
      </p:sp>
      <p:sp>
        <p:nvSpPr>
          <p:cNvPr id="16" name="Afgeronde rechthoek 15"/>
          <p:cNvSpPr/>
          <p:nvPr/>
        </p:nvSpPr>
        <p:spPr>
          <a:xfrm>
            <a:off x="7014451" y="4489504"/>
            <a:ext cx="3938485" cy="91916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Romantische aantrekking</a:t>
            </a:r>
          </a:p>
        </p:txBody>
      </p:sp>
      <p:sp>
        <p:nvSpPr>
          <p:cNvPr id="19" name="Afgeronde rechthoek 18"/>
          <p:cNvSpPr/>
          <p:nvPr/>
        </p:nvSpPr>
        <p:spPr>
          <a:xfrm>
            <a:off x="6949737" y="1978962"/>
            <a:ext cx="2155948" cy="2089989"/>
          </a:xfrm>
          <a:prstGeom prst="roundRect">
            <a:avLst>
              <a:gd name="adj" fmla="val 3431"/>
            </a:avLst>
          </a:prstGeom>
          <a:solidFill>
            <a:srgbClr val="65BAE1"/>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a:solidFill>
                  <a:srgbClr val="000000"/>
                </a:solidFill>
                <a:latin typeface="Avenir Next Medium" panose="020B0603020202020204" pitchFamily="34" charset="0"/>
              </a:rPr>
              <a:t>Hetero-</a:t>
            </a:r>
          </a:p>
          <a:p>
            <a:pPr algn="ctr"/>
            <a:r>
              <a:rPr lang="nl-BE" sz="2000">
                <a:solidFill>
                  <a:srgbClr val="000000"/>
                </a:solidFill>
                <a:latin typeface="Avenir Next Medium" panose="020B0603020202020204" pitchFamily="34" charset="0"/>
              </a:rPr>
              <a:t>Homo-</a:t>
            </a:r>
          </a:p>
          <a:p>
            <a:pPr algn="ctr"/>
            <a:r>
              <a:rPr lang="nl-BE" sz="2000">
                <a:solidFill>
                  <a:srgbClr val="000000"/>
                </a:solidFill>
                <a:latin typeface="Avenir Next Medium" panose="020B0603020202020204" pitchFamily="34" charset="0"/>
              </a:rPr>
              <a:t>Bi-</a:t>
            </a:r>
          </a:p>
          <a:p>
            <a:pPr algn="ctr"/>
            <a:r>
              <a:rPr lang="nl-BE" sz="2000">
                <a:solidFill>
                  <a:srgbClr val="000000"/>
                </a:solidFill>
                <a:latin typeface="Avenir Next Medium" panose="020B0603020202020204" pitchFamily="34" charset="0"/>
              </a:rPr>
              <a:t>Pan-</a:t>
            </a:r>
          </a:p>
          <a:p>
            <a:pPr algn="ctr"/>
            <a:r>
              <a:rPr lang="nl-BE" sz="2000">
                <a:solidFill>
                  <a:srgbClr val="000000"/>
                </a:solidFill>
                <a:latin typeface="Avenir Next Medium" panose="020B0603020202020204" pitchFamily="34" charset="0"/>
              </a:rPr>
              <a:t>A-</a:t>
            </a:r>
          </a:p>
          <a:p>
            <a:pPr algn="ctr"/>
            <a:r>
              <a:rPr lang="nl-BE" sz="2000">
                <a:solidFill>
                  <a:srgbClr val="000000"/>
                </a:solidFill>
                <a:latin typeface="Avenir Next Medium" panose="020B0603020202020204" pitchFamily="34" charset="0"/>
              </a:rPr>
              <a:t>. . .</a:t>
            </a:r>
          </a:p>
        </p:txBody>
      </p:sp>
      <p:sp>
        <p:nvSpPr>
          <p:cNvPr id="26" name="Afgeronde rechthoek 25"/>
          <p:cNvSpPr/>
          <p:nvPr/>
        </p:nvSpPr>
        <p:spPr>
          <a:xfrm>
            <a:off x="8705635" y="1984672"/>
            <a:ext cx="2182587" cy="2089989"/>
          </a:xfrm>
          <a:prstGeom prst="roundRect">
            <a:avLst>
              <a:gd name="adj" fmla="val 3431"/>
            </a:avLst>
          </a:prstGeom>
          <a:solidFill>
            <a:srgbClr val="65BAE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a:solidFill>
                  <a:srgbClr val="000000"/>
                </a:solidFill>
                <a:latin typeface="Avenir Next Medium" panose="020B0603020202020204" pitchFamily="34" charset="0"/>
              </a:rPr>
              <a:t>seksueel</a:t>
            </a:r>
          </a:p>
          <a:p>
            <a:pPr algn="ctr"/>
            <a:r>
              <a:rPr lang="nl-BE" sz="2000">
                <a:solidFill>
                  <a:srgbClr val="000000"/>
                </a:solidFill>
                <a:latin typeface="Avenir Next Medium" panose="020B0603020202020204" pitchFamily="34" charset="0"/>
              </a:rPr>
              <a:t>romantisch</a:t>
            </a:r>
          </a:p>
        </p:txBody>
      </p:sp>
      <p:cxnSp>
        <p:nvCxnSpPr>
          <p:cNvPr id="23" name="Rechte verbindingslijn met pijl 22"/>
          <p:cNvCxnSpPr/>
          <p:nvPr/>
        </p:nvCxnSpPr>
        <p:spPr>
          <a:xfrm flipH="1" flipV="1">
            <a:off x="8918979" y="4068951"/>
            <a:ext cx="1" cy="386511"/>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p:cNvCxnSpPr>
            <a:stCxn id="15" idx="2"/>
          </p:cNvCxnSpPr>
          <p:nvPr/>
        </p:nvCxnSpPr>
        <p:spPr>
          <a:xfrm flipH="1">
            <a:off x="8918979" y="1558409"/>
            <a:ext cx="1" cy="420553"/>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pic>
        <p:nvPicPr>
          <p:cNvPr id="12" name="Tijdelijke aanduiding voor inhoud 4">
            <a:extLst>
              <a:ext uri="{FF2B5EF4-FFF2-40B4-BE49-F238E27FC236}">
                <a16:creationId xmlns:a16="http://schemas.microsoft.com/office/drawing/2014/main" id="{F09DAF65-DF16-05FB-7F4A-838B84136710}"/>
              </a:ext>
            </a:extLst>
          </p:cNvPr>
          <p:cNvPicPr>
            <a:picLocks noChangeAspect="1"/>
          </p:cNvPicPr>
          <p:nvPr/>
        </p:nvPicPr>
        <p:blipFill rotWithShape="1">
          <a:blip r:embed="rId3">
            <a:extLst>
              <a:ext uri="{28A0092B-C50C-407E-A947-70E740481C1C}">
                <a14:useLocalDpi xmlns:a14="http://schemas.microsoft.com/office/drawing/2010/main" val="0"/>
              </a:ext>
            </a:extLst>
          </a:blip>
          <a:srcRect t="7009" r="2407" b="7141"/>
          <a:stretch/>
        </p:blipFill>
        <p:spPr>
          <a:xfrm>
            <a:off x="1448804" y="1405429"/>
            <a:ext cx="4647195" cy="4357688"/>
          </a:xfrm>
          <a:prstGeom prst="rect">
            <a:avLst/>
          </a:prstGeom>
        </p:spPr>
      </p:pic>
    </p:spTree>
    <p:extLst>
      <p:ext uri="{BB962C8B-B14F-4D97-AF65-F5344CB8AC3E}">
        <p14:creationId xmlns:p14="http://schemas.microsoft.com/office/powerpoint/2010/main" val="379219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956310" y="306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b="1">
                <a:solidFill>
                  <a:srgbClr val="000000"/>
                </a:solidFill>
                <a:latin typeface="Montserrat" pitchFamily="2" charset="0"/>
              </a:rPr>
              <a:t>Genderdiversiteit</a:t>
            </a:r>
            <a:endParaRPr lang="nl-NL" b="1">
              <a:solidFill>
                <a:srgbClr val="000000"/>
              </a:solidFill>
              <a:latin typeface="Montserrat" pitchFamily="2" charset="0"/>
            </a:endParaRPr>
          </a:p>
        </p:txBody>
      </p:sp>
      <p:pic>
        <p:nvPicPr>
          <p:cNvPr id="4" name="Tijdelijke aanduiding voor inhoud 4">
            <a:extLst>
              <a:ext uri="{FF2B5EF4-FFF2-40B4-BE49-F238E27FC236}">
                <a16:creationId xmlns:a16="http://schemas.microsoft.com/office/drawing/2014/main" id="{A65E9F39-AA94-3E16-35A8-E04E02B9BE38}"/>
              </a:ext>
            </a:extLst>
          </p:cNvPr>
          <p:cNvPicPr>
            <a:picLocks noChangeAspect="1"/>
          </p:cNvPicPr>
          <p:nvPr/>
        </p:nvPicPr>
        <p:blipFill rotWithShape="1">
          <a:blip r:embed="rId3">
            <a:extLst>
              <a:ext uri="{28A0092B-C50C-407E-A947-70E740481C1C}">
                <a14:useLocalDpi xmlns:a14="http://schemas.microsoft.com/office/drawing/2010/main" val="0"/>
              </a:ext>
            </a:extLst>
          </a:blip>
          <a:srcRect t="5535" b="6036"/>
          <a:stretch/>
        </p:blipFill>
        <p:spPr>
          <a:xfrm>
            <a:off x="3714991" y="1503335"/>
            <a:ext cx="4998238" cy="4711485"/>
          </a:xfrm>
          <a:prstGeom prst="rect">
            <a:avLst/>
          </a:prstGeom>
        </p:spPr>
      </p:pic>
    </p:spTree>
    <p:extLst>
      <p:ext uri="{BB962C8B-B14F-4D97-AF65-F5344CB8AC3E}">
        <p14:creationId xmlns:p14="http://schemas.microsoft.com/office/powerpoint/2010/main" val="142448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80767" y="1709738"/>
            <a:ext cx="11195221" cy="2852737"/>
          </a:xfrm>
        </p:spPr>
        <p:txBody>
          <a:bodyPr vert="horz" lIns="91440" tIns="45720" rIns="91440" bIns="45720" rtlCol="0" anchor="b">
            <a:normAutofit/>
          </a:bodyPr>
          <a:lstStyle/>
          <a:p>
            <a:r>
              <a:rPr lang="en-US" kern="1200">
                <a:cs typeface="+mj-cs"/>
              </a:rPr>
              <a:t>Normen </a:t>
            </a:r>
            <a:r>
              <a:rPr lang="en-US" kern="1200" err="1">
                <a:cs typeface="+mj-cs"/>
              </a:rPr>
              <a:t>binnen</a:t>
            </a:r>
            <a:r>
              <a:rPr lang="en-US" kern="1200">
                <a:cs typeface="+mj-cs"/>
              </a:rPr>
              <a:t> </a:t>
            </a:r>
            <a:r>
              <a:rPr lang="en-US" kern="1200" err="1">
                <a:cs typeface="+mj-cs"/>
              </a:rPr>
              <a:t>een</a:t>
            </a:r>
            <a:r>
              <a:rPr lang="en-US" kern="1200">
                <a:cs typeface="+mj-cs"/>
              </a:rPr>
              <a:t> </a:t>
            </a:r>
            <a:r>
              <a:rPr lang="en-US" kern="1200" err="1">
                <a:cs typeface="+mj-cs"/>
              </a:rPr>
              <a:t>inclusieve</a:t>
            </a:r>
            <a:r>
              <a:rPr lang="en-US" kern="1200">
                <a:cs typeface="+mj-cs"/>
              </a:rPr>
              <a:t> </a:t>
            </a:r>
            <a:r>
              <a:rPr lang="en-US" kern="1200" err="1">
                <a:cs typeface="+mj-cs"/>
              </a:rPr>
              <a:t>schoolomgeving</a:t>
            </a:r>
            <a:endParaRPr lang="nl-NL" sz="4400" err="1">
              <a:cs typeface="+mj-cs"/>
            </a:endParaRPr>
          </a:p>
        </p:txBody>
      </p:sp>
      <p:sp>
        <p:nvSpPr>
          <p:cNvPr id="4" name="Tijdelijke aanduiding voor tekst 3">
            <a:extLst>
              <a:ext uri="{FF2B5EF4-FFF2-40B4-BE49-F238E27FC236}">
                <a16:creationId xmlns:a16="http://schemas.microsoft.com/office/drawing/2014/main" id="{982AD1C8-A353-44C9-5ACE-25079D015921}"/>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94013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pPr algn="l"/>
            <a:r>
              <a:rPr lang="en-US" sz="4400" err="1">
                <a:latin typeface="Montserrat"/>
                <a:cs typeface="Mongolian Baiti"/>
              </a:rPr>
              <a:t>Opdracht</a:t>
            </a:r>
            <a:endParaRPr lang="en-US" sz="4400" kern="1200">
              <a:latin typeface="Montserrat"/>
              <a:cs typeface="Mongolian Baiti"/>
            </a:endParaRPr>
          </a:p>
        </p:txBody>
      </p:sp>
      <p:sp>
        <p:nvSpPr>
          <p:cNvPr id="3" name="Ondertitel 2"/>
          <p:cNvSpPr>
            <a:spLocks noGrp="1"/>
          </p:cNvSpPr>
          <p:nvPr>
            <p:ph idx="1"/>
          </p:nvPr>
        </p:nvSpPr>
        <p:spPr/>
        <p:txBody>
          <a:bodyPr vert="horz" lIns="91440" tIns="45720" rIns="91440" bIns="45720" rtlCol="0" anchor="ctr">
            <a:normAutofit/>
          </a:bodyPr>
          <a:lstStyle/>
          <a:p>
            <a:pPr marL="0" indent="0">
              <a:buNone/>
            </a:pPr>
            <a:r>
              <a:rPr lang="nl-NL" dirty="0">
                <a:latin typeface="Avenir Next Medium"/>
                <a:ea typeface="+mj-lt"/>
                <a:cs typeface="+mj-lt"/>
              </a:rPr>
              <a:t>Neem pen en papier en teken een huis in dertig seconden.</a:t>
            </a:r>
            <a:endParaRPr lang="nl-NL" dirty="0"/>
          </a:p>
          <a:p>
            <a:endParaRPr lang="nl-NL">
              <a:ea typeface="+mj-lt"/>
              <a:cs typeface="+mj-lt"/>
            </a:endParaRPr>
          </a:p>
          <a:p>
            <a:endParaRPr lang="nl-NL">
              <a:ea typeface="+mj-lt"/>
              <a:cs typeface="+mj-lt"/>
            </a:endParaRPr>
          </a:p>
        </p:txBody>
      </p:sp>
    </p:spTree>
    <p:extLst>
      <p:ext uri="{BB962C8B-B14F-4D97-AF65-F5344CB8AC3E}">
        <p14:creationId xmlns:p14="http://schemas.microsoft.com/office/powerpoint/2010/main" val="309394995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Opdracht (vervolg)</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030" y="2536030"/>
            <a:ext cx="1785937" cy="1785937"/>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4054" y="2528059"/>
            <a:ext cx="1793908" cy="1793908"/>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726" y="2346891"/>
            <a:ext cx="2164217" cy="2164217"/>
          </a:xfrm>
          <a:prstGeom prst="rect">
            <a:avLst/>
          </a:prstGeom>
        </p:spPr>
      </p:pic>
    </p:spTree>
    <p:extLst>
      <p:ext uri="{BB962C8B-B14F-4D97-AF65-F5344CB8AC3E}">
        <p14:creationId xmlns:p14="http://schemas.microsoft.com/office/powerpoint/2010/main" val="3141490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Normen: een definitie</a:t>
            </a:r>
          </a:p>
        </p:txBody>
      </p:sp>
      <p:sp>
        <p:nvSpPr>
          <p:cNvPr id="3" name="Tijdelijke aanduiding voor inhoud 2"/>
          <p:cNvSpPr>
            <a:spLocks noGrp="1"/>
          </p:cNvSpPr>
          <p:nvPr>
            <p:ph idx="1"/>
          </p:nvPr>
        </p:nvSpPr>
        <p:spPr/>
        <p:txBody>
          <a:bodyPr>
            <a:normAutofit/>
          </a:bodyPr>
          <a:lstStyle/>
          <a:p>
            <a:pPr marL="357188" indent="-357188"/>
            <a:r>
              <a:rPr lang="nl-NL"/>
              <a:t>Een reeks (ongeschreven) regels binnen een maatschappij of cultuur, die ons denken, ons handelen en onze attitudes beïnvloeden. Wie hiervan afwijkt, wordt ‘gestraft’.</a:t>
            </a:r>
          </a:p>
          <a:p>
            <a:pPr marL="357188" indent="-357188"/>
            <a:r>
              <a:rPr lang="nl-NL"/>
              <a:t>Verschillende soorten: leeftijdsnormen, heteronormen, witte normen, gendernormen, ...</a:t>
            </a:r>
          </a:p>
        </p:txBody>
      </p:sp>
    </p:spTree>
    <p:extLst>
      <p:ext uri="{BB962C8B-B14F-4D97-AF65-F5344CB8AC3E}">
        <p14:creationId xmlns:p14="http://schemas.microsoft.com/office/powerpoint/2010/main" val="2831007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cs typeface="Calibri Light"/>
              </a:rPr>
              <a:t>Gendernormen</a:t>
            </a:r>
            <a:endParaRPr lang="nl-NL"/>
          </a:p>
        </p:txBody>
      </p:sp>
      <p:sp>
        <p:nvSpPr>
          <p:cNvPr id="3" name="Tijdelijke aanduiding voor inhoud 2"/>
          <p:cNvSpPr>
            <a:spLocks noGrp="1"/>
          </p:cNvSpPr>
          <p:nvPr>
            <p:ph idx="1"/>
          </p:nvPr>
        </p:nvSpPr>
        <p:spPr/>
        <p:txBody>
          <a:bodyPr/>
          <a:lstStyle/>
          <a:p>
            <a:r>
              <a:rPr lang="nl-NL">
                <a:cs typeface="Calibri"/>
              </a:rPr>
              <a:t> Wat als je buiten de gendernormen valt?</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888" y="363101"/>
            <a:ext cx="1233182" cy="1233182"/>
          </a:xfrm>
          <a:prstGeom prst="rect">
            <a:avLst/>
          </a:prstGeom>
        </p:spPr>
      </p:pic>
    </p:spTree>
    <p:extLst>
      <p:ext uri="{BB962C8B-B14F-4D97-AF65-F5344CB8AC3E}">
        <p14:creationId xmlns:p14="http://schemas.microsoft.com/office/powerpoint/2010/main" val="410439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b">
            <a:normAutofit/>
          </a:bodyPr>
          <a:lstStyle/>
          <a:p>
            <a:r>
              <a:rPr lang="en-US" sz="7200" kern="1200">
                <a:latin typeface="+mj-lt"/>
                <a:ea typeface="+mj-ea"/>
                <a:cs typeface="+mj-cs"/>
              </a:rPr>
              <a:t>Trans </a:t>
            </a:r>
            <a:r>
              <a:rPr lang="en-US" sz="7200" err="1">
                <a:latin typeface="+mj-lt"/>
                <a:cs typeface="+mj-cs"/>
              </a:rPr>
              <a:t>en</a:t>
            </a:r>
            <a:r>
              <a:rPr lang="en-US" sz="7200">
                <a:latin typeface="+mj-lt"/>
                <a:cs typeface="+mj-cs"/>
              </a:rPr>
              <a:t> </a:t>
            </a:r>
            <a:r>
              <a:rPr lang="en-US" sz="7200" err="1">
                <a:latin typeface="+mj-lt"/>
                <a:cs typeface="Mongolian Baiti"/>
              </a:rPr>
              <a:t>intersekse</a:t>
            </a:r>
            <a:r>
              <a:rPr lang="en-US" sz="7200" kern="1200">
                <a:latin typeface="+mj-lt"/>
                <a:ea typeface="+mj-ea"/>
                <a:cs typeface="+mj-cs"/>
              </a:rPr>
              <a:t> </a:t>
            </a:r>
            <a:r>
              <a:rPr lang="en-US" sz="7200" err="1">
                <a:latin typeface="+mj-lt"/>
                <a:cs typeface="Mongolian Baiti"/>
              </a:rPr>
              <a:t>leerlingen</a:t>
            </a:r>
            <a:r>
              <a:rPr lang="en-US" sz="7200">
                <a:latin typeface="+mj-lt"/>
                <a:cs typeface="Mongolian Baiti"/>
              </a:rPr>
              <a:t> op school</a:t>
            </a:r>
            <a:endParaRPr lang="en-US" sz="7200" kern="1200">
              <a:latin typeface="+mj-lt"/>
              <a:ea typeface="+mj-ea"/>
              <a:cs typeface="Mongolian Baiti"/>
            </a:endParaRPr>
          </a:p>
        </p:txBody>
      </p:sp>
      <p:sp>
        <p:nvSpPr>
          <p:cNvPr id="5" name="Tijdelijke aanduiding voor tekst 4">
            <a:extLst>
              <a:ext uri="{FF2B5EF4-FFF2-40B4-BE49-F238E27FC236}">
                <a16:creationId xmlns:a16="http://schemas.microsoft.com/office/drawing/2014/main" id="{9C672867-55BA-435E-450F-C19F245F1C71}"/>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0436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Kennismaking</a:t>
            </a:r>
          </a:p>
        </p:txBody>
      </p:sp>
      <p:sp>
        <p:nvSpPr>
          <p:cNvPr id="3" name="Tijdelijke aanduiding voor inhoud 2"/>
          <p:cNvSpPr>
            <a:spLocks noGrp="1"/>
          </p:cNvSpPr>
          <p:nvPr>
            <p:ph idx="1"/>
          </p:nvPr>
        </p:nvSpPr>
        <p:spPr>
          <a:xfrm>
            <a:off x="4193646" y="1990517"/>
            <a:ext cx="7276475" cy="3495883"/>
          </a:xfrm>
        </p:spPr>
        <p:txBody>
          <a:bodyPr>
            <a:normAutofit/>
          </a:bodyPr>
          <a:lstStyle/>
          <a:p>
            <a:pPr marL="0" indent="0">
              <a:buNone/>
            </a:pPr>
            <a:r>
              <a:rPr lang="nl-NL"/>
              <a:t>Vormings- en trainingsorganisatie van çavaria</a:t>
            </a:r>
          </a:p>
          <a:p>
            <a:pPr marL="0" indent="0">
              <a:buNone/>
            </a:pPr>
            <a:r>
              <a:rPr lang="nl-NL"/>
              <a:t>Belangenbehartiger LGBTQI-personen</a:t>
            </a:r>
          </a:p>
          <a:p>
            <a:pPr marL="0" indent="0">
              <a:buNone/>
            </a:pPr>
            <a:endParaRPr lang="nl-NL"/>
          </a:p>
          <a:p>
            <a:pPr marL="0" indent="0">
              <a:buNone/>
            </a:pPr>
            <a:endParaRPr lang="nl-NL"/>
          </a:p>
          <a:p>
            <a:pPr marL="0" indent="0">
              <a:buNone/>
            </a:pPr>
            <a:r>
              <a:rPr lang="nl-NL"/>
              <a:t>Vlaamse koepelorganisatie</a:t>
            </a:r>
          </a:p>
          <a:p>
            <a:pPr marL="0" indent="0">
              <a:buNone/>
            </a:pPr>
            <a:r>
              <a:rPr lang="nl-NL"/>
              <a:t>Onderwijsmedewerker</a:t>
            </a:r>
          </a:p>
          <a:p>
            <a:endParaRPr lang="nl-NL">
              <a:latin typeface="Arial Rounded MT Bold" panose="020F070403050403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79" y="1818810"/>
            <a:ext cx="2955213" cy="1216414"/>
          </a:xfrm>
          <a:prstGeom prst="rect">
            <a:avLst/>
          </a:prstGeom>
        </p:spPr>
      </p:pic>
      <p:pic>
        <p:nvPicPr>
          <p:cNvPr id="5"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001" y="3489906"/>
            <a:ext cx="2130967" cy="1506674"/>
          </a:xfrm>
          <a:prstGeom prst="rect">
            <a:avLst/>
          </a:prstGeom>
        </p:spPr>
      </p:pic>
    </p:spTree>
    <p:extLst>
      <p:ext uri="{BB962C8B-B14F-4D97-AF65-F5344CB8AC3E}">
        <p14:creationId xmlns:p14="http://schemas.microsoft.com/office/powerpoint/2010/main" val="224883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ontserrat"/>
                <a:cs typeface="Calibri Light"/>
              </a:rPr>
              <a:t>Seksekenmerken</a:t>
            </a:r>
            <a:endParaRPr lang="nl-NL">
              <a:cs typeface="Calibri Light"/>
            </a:endParaRPr>
          </a:p>
        </p:txBody>
      </p:sp>
      <p:sp>
        <p:nvSpPr>
          <p:cNvPr id="5" name="Tijdelijke aanduiding voor inhoud 4"/>
          <p:cNvSpPr>
            <a:spLocks noGrp="1"/>
          </p:cNvSpPr>
          <p:nvPr>
            <p:ph idx="1"/>
          </p:nvPr>
        </p:nvSpPr>
        <p:spPr>
          <a:xfrm>
            <a:off x="1154502" y="1509323"/>
            <a:ext cx="10515600" cy="4638885"/>
          </a:xfrm>
        </p:spPr>
        <p:txBody>
          <a:bodyPr vert="horz" lIns="91440" tIns="45720" rIns="91440" bIns="45720" rtlCol="0" anchor="t">
            <a:noAutofit/>
          </a:bodyPr>
          <a:lstStyle/>
          <a:p>
            <a:r>
              <a:rPr lang="nl-BE" dirty="0">
                <a:latin typeface="Avenir Next Medium"/>
                <a:cs typeface="Calibri Light"/>
              </a:rPr>
              <a:t> Wat zijn seksekenmerken?</a:t>
            </a:r>
          </a:p>
          <a:p>
            <a:pPr marL="0" indent="0">
              <a:buNone/>
            </a:pPr>
            <a:endParaRPr lang="nl-BE">
              <a:latin typeface="Avenir Next Medium"/>
              <a:cs typeface="Calibri Light"/>
            </a:endParaRPr>
          </a:p>
          <a:p>
            <a:r>
              <a:rPr lang="nl-BE" dirty="0">
                <a:latin typeface="Avenir Next Medium"/>
                <a:cs typeface="Calibri Light"/>
              </a:rPr>
              <a:t> Primaire seksekenmerken</a:t>
            </a:r>
          </a:p>
          <a:p>
            <a:pPr marL="901700" lvl="1" indent="-179070"/>
            <a:r>
              <a:rPr lang="nl-BE" sz="2400" dirty="0">
                <a:latin typeface="Avenir Next Medium"/>
                <a:cs typeface="Calibri Light"/>
              </a:rPr>
              <a:t> Chromosomen</a:t>
            </a:r>
            <a:endParaRPr lang="en-US" sz="2400" dirty="0">
              <a:latin typeface="Avenir Next Medium"/>
              <a:cs typeface="Calibri Light"/>
            </a:endParaRPr>
          </a:p>
          <a:p>
            <a:pPr marL="901700" lvl="1" indent="-179070"/>
            <a:r>
              <a:rPr lang="nl-BE" sz="2400" dirty="0">
                <a:latin typeface="Avenir Next Medium"/>
                <a:cs typeface="Calibri Light"/>
              </a:rPr>
              <a:t> Hormonen</a:t>
            </a:r>
            <a:endParaRPr lang="en-US" sz="2400" dirty="0">
              <a:latin typeface="Avenir Next Medium"/>
              <a:cs typeface="Calibri Light"/>
            </a:endParaRPr>
          </a:p>
          <a:p>
            <a:pPr marL="901700" lvl="1" indent="-179070"/>
            <a:r>
              <a:rPr lang="nl-BE" sz="2400" dirty="0">
                <a:latin typeface="Avenir Next Medium"/>
                <a:cs typeface="Calibri Light"/>
              </a:rPr>
              <a:t> Reproductieve organen</a:t>
            </a:r>
            <a:endParaRPr lang="en-US" sz="2400" dirty="0">
              <a:latin typeface="Avenir Next Medium"/>
              <a:cs typeface="Calibri Light"/>
            </a:endParaRPr>
          </a:p>
          <a:p>
            <a:pPr marL="264795" indent="-264795">
              <a:buNone/>
            </a:pPr>
            <a:endParaRPr lang="nl-BE">
              <a:latin typeface="Avenir Next Medium"/>
              <a:cs typeface="Calibri Light"/>
            </a:endParaRPr>
          </a:p>
          <a:p>
            <a:pPr marL="264795" indent="-264795">
              <a:tabLst>
                <a:tab pos="444500" algn="l"/>
              </a:tabLst>
            </a:pPr>
            <a:r>
              <a:rPr lang="nl-BE" dirty="0">
                <a:latin typeface="Avenir Next Medium"/>
                <a:cs typeface="Calibri Light"/>
              </a:rPr>
              <a:t> Secundaire seksekenmerken</a:t>
            </a:r>
          </a:p>
          <a:p>
            <a:pPr marL="901700" lvl="1" indent="-179070"/>
            <a:r>
              <a:rPr lang="nl-BE" sz="2400" dirty="0">
                <a:latin typeface="Avenir Next Medium"/>
                <a:cs typeface="Calibri Light"/>
              </a:rPr>
              <a:t> Lichaamsbeharing</a:t>
            </a:r>
          </a:p>
          <a:p>
            <a:pPr marL="901700" lvl="1" indent="-179070"/>
            <a:r>
              <a:rPr lang="nl-BE" sz="2400" dirty="0">
                <a:latin typeface="Avenir Next Medium"/>
                <a:cs typeface="Calibri Light"/>
              </a:rPr>
              <a:t> Borstontwikkeling</a:t>
            </a:r>
          </a:p>
          <a:p>
            <a:pPr marL="901700" lvl="1" indent="-179070"/>
            <a:r>
              <a:rPr lang="nl-BE" sz="2400" dirty="0">
                <a:latin typeface="Avenir Next Medium"/>
                <a:cs typeface="Calibri Light"/>
              </a:rPr>
              <a:t> Verlaging stem </a:t>
            </a:r>
          </a:p>
        </p:txBody>
      </p:sp>
    </p:spTree>
    <p:extLst>
      <p:ext uri="{BB962C8B-B14F-4D97-AF65-F5344CB8AC3E}">
        <p14:creationId xmlns:p14="http://schemas.microsoft.com/office/powerpoint/2010/main" val="173849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cs typeface="Calibri Light"/>
              </a:rPr>
              <a:t>Intersekse variatie</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ea typeface="+mj-lt"/>
                <a:cs typeface="+mj-lt"/>
              </a:rPr>
              <a:t> Eén op zestig kinderen</a:t>
            </a:r>
            <a:endParaRPr lang="en-US">
              <a:latin typeface="Avenir Next Medium"/>
              <a:ea typeface="+mj-lt"/>
              <a:cs typeface="+mj-lt"/>
            </a:endParaRPr>
          </a:p>
          <a:p>
            <a:r>
              <a:rPr lang="nl-BE">
                <a:latin typeface="Avenir Next Medium"/>
                <a:ea typeface="+mj-lt"/>
                <a:cs typeface="+mj-lt"/>
              </a:rPr>
              <a:t> Ingrepen zonder toestemming</a:t>
            </a:r>
            <a:endParaRPr lang="en-US">
              <a:latin typeface="Avenir Next Medium"/>
              <a:ea typeface="+mj-lt"/>
              <a:cs typeface="+mj-lt"/>
            </a:endParaRPr>
          </a:p>
          <a:p>
            <a:r>
              <a:rPr lang="nl-BE">
                <a:latin typeface="Avenir Next Medium"/>
                <a:cs typeface="Calibri Light"/>
              </a:rPr>
              <a:t> Binaire opdelingen in school zijn problematisch voor veel mensen met een intersekse variatie</a:t>
            </a:r>
          </a:p>
          <a:p>
            <a:pPr marL="0" indent="0">
              <a:buNone/>
            </a:pPr>
            <a:endParaRPr lang="nl-BE" sz="2000">
              <a:cs typeface="Calibri Light"/>
            </a:endParaRPr>
          </a:p>
          <a:p>
            <a:pPr marL="0" indent="0">
              <a:buNone/>
            </a:pPr>
            <a:endParaRPr lang="nl-BE" sz="2000">
              <a:cs typeface="Calibri Light"/>
            </a:endParaRPr>
          </a:p>
        </p:txBody>
      </p:sp>
      <p:pic>
        <p:nvPicPr>
          <p:cNvPr id="6" name="Afbeelding 5" descr="Afbeelding met illustratie, vectorafbeeldingen&#10;&#10;Automatisch gegenereerde beschrijving">
            <a:extLst>
              <a:ext uri="{FF2B5EF4-FFF2-40B4-BE49-F238E27FC236}">
                <a16:creationId xmlns:a16="http://schemas.microsoft.com/office/drawing/2014/main" id="{589493AB-239A-7047-BD63-C10C8EC3F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401" y="365126"/>
            <a:ext cx="1555500" cy="1032949"/>
          </a:xfrm>
          <a:prstGeom prst="rect">
            <a:avLst/>
          </a:prstGeom>
        </p:spPr>
      </p:pic>
      <p:sp>
        <p:nvSpPr>
          <p:cNvPr id="7" name="Rechthoek 6">
            <a:extLst>
              <a:ext uri="{FF2B5EF4-FFF2-40B4-BE49-F238E27FC236}">
                <a16:creationId xmlns:a16="http://schemas.microsoft.com/office/drawing/2014/main" id="{DBFC74C5-85BB-4643-BB2A-9A3F2356AFC0}"/>
              </a:ext>
            </a:extLst>
          </p:cNvPr>
          <p:cNvSpPr/>
          <p:nvPr/>
        </p:nvSpPr>
        <p:spPr>
          <a:xfrm>
            <a:off x="1140349" y="3804587"/>
            <a:ext cx="9911300" cy="1136763"/>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nl-NL" sz="2000" b="1" i="0" dirty="0">
                <a:solidFill>
                  <a:srgbClr val="363438"/>
                </a:solidFill>
                <a:effectLst/>
                <a:latin typeface="Avenir Next Medium"/>
              </a:rPr>
              <a:t>Intersekse variaties zijn simpelweg variaties waarbij het lichaam van een persoon niet volledig past binnen wat cultureel als typisch vrouwelijk of typisch mannelijk wordt gezien. </a:t>
            </a:r>
            <a:endParaRPr lang="nl-NL" b="1" dirty="0">
              <a:latin typeface="Avenir Next Medium"/>
              <a:cs typeface="Calibri"/>
            </a:endParaRPr>
          </a:p>
        </p:txBody>
      </p:sp>
    </p:spTree>
    <p:extLst>
      <p:ext uri="{BB962C8B-B14F-4D97-AF65-F5344CB8AC3E}">
        <p14:creationId xmlns:p14="http://schemas.microsoft.com/office/powerpoint/2010/main" val="4259378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ea typeface="+mn-lt"/>
                <a:cs typeface="+mn-lt"/>
              </a:rPr>
              <a:t>Intersekse variatie</a:t>
            </a:r>
          </a:p>
        </p:txBody>
      </p:sp>
      <p:pic>
        <p:nvPicPr>
          <p:cNvPr id="4" name="Afbeelding 4" descr="Afbeelding met tekst&#10;&#10;Automatisch gegenereerde beschrijving">
            <a:extLst>
              <a:ext uri="{FF2B5EF4-FFF2-40B4-BE49-F238E27FC236}">
                <a16:creationId xmlns:a16="http://schemas.microsoft.com/office/drawing/2014/main" id="{0EDAA4BC-4CCA-60FB-04BF-9503E82D31E2}"/>
              </a:ext>
            </a:extLst>
          </p:cNvPr>
          <p:cNvPicPr>
            <a:picLocks noGrp="1" noChangeAspect="1"/>
          </p:cNvPicPr>
          <p:nvPr>
            <p:ph idx="1"/>
          </p:nvPr>
        </p:nvPicPr>
        <p:blipFill>
          <a:blip r:embed="rId3"/>
          <a:stretch>
            <a:fillRect/>
          </a:stretch>
        </p:blipFill>
        <p:spPr>
          <a:xfrm>
            <a:off x="1071562" y="2453481"/>
            <a:ext cx="10048875" cy="1571625"/>
          </a:xfrm>
        </p:spPr>
      </p:pic>
      <p:sp>
        <p:nvSpPr>
          <p:cNvPr id="8" name="AutoShape 6" descr="data:image/png;base64,iVBORw0KGgoAAAANSUhEUgAAAkMAAADaCAYAAAClz0Y5AAAgAElEQVR4Ae29TWtcydIuen5D/YqaCk0MPdgeWXAHLdiDFjRscTx4TcN1F+/AogcbYWhE34ERwo3ogdEebPT2YCNzUCNfGmQ4G2S4DfLAlOE0qA808qAHAg3qgAcFPYhLfkRmRGSuWqukkiypHoFd6yMzMuKJyMjIz/XfCH9AAAgAASAABIAAEJhjBP7bHMsO0YEAEAACQAAIAAEgQAiGYARAAAgAASAABIDAXCOAYGiu1Q/hgQAQAAJAAAgAAQRDsAEgAASAABAAAkBgrhFAMDTX6ofwQAAIAAEgAASAAIIh2AAQAAJAAAgAASAw1wggGJpr9UN4IAAEgAAQAAJAAMEQbAAIAAEgAASAABCYawQQDM21+iE8EAACQAAIAAEggGAINgAEgAAQAAJAAAjMNQIIhuZa/RAeCAABIAAEgAAQQDAEGwACQAAIAAEgAATmGgEEQ3OtfggPBIAAEAACQAAIIBiCDQABIAAEgAAQAAJzjQCCoblWP4QHAkAACAABIAAEEAzBBoAAEAACQAAIAIG5RgDB0FyrH8IDASAABIAAEAACCIZgA0AACAABIAAEgMBcI4BgaK7VD+GBABAAAkAACAABBEOwASAABIAAEAACQGCuEUAwNNfqh/BAAAgAASAABIAAgiHYABAAAkAACAABIDDXCCAYmmv1Q3ggAASAABAAAkAAwRBsAAgAASAABIAAEJhrBBAMzbX6ITwQAAJAAAgAASCAYAg2AASAABAAAkAACMw1AgiG5lr9EB4IAAEgAASAABBAMAQbAAJAAAgAASAABOYaAQRDc61+CA8EgAAQAAJAAAggGIINAAEgAASAABAAAnONAIKhuVY/hAcCQAAIAAEgAAQQDMEGgAAQAAJAAAgAgblGAMHQNOr/OKLRaETjP6fJFNKORyHvaDSePjNyAAEgAASAABAAAleGAIKhztCe0u5fe9TrXe5f/9kxDX+4X9BZ//fNCZKOn/UL/lju/tawM2JIeDkEanbCegi/fbr3+TKtPtmg3dcnNLpAkH45Du9a7hEdPmmu36svz0qBf9+l5UafsEHHZY7ZPXm7SX1b9ndTlPjniIavtmnt4TLd60e5F5do9ck27b09I++RfAfw5vim2YEHSkBAI4BgSOPRfHd2QI+s47nA/fq//w8N/7FKCyrvIzqo+Nk6M2MavnjknVf/83U6/FBPdfGnZ3T4nwv1YKi/TNvv4Bgvju00Ocd09LRBD8p2ROPdX6aNf4+mKQRpFQIntPtFQ0egv0w7v6rE/mb8y6apy6yPPt37+yFdpTZGb7dpdZHLC79rP3crcfzbLg1MXh1o96j/2b0g25OrlaNEFU+AwPUjgGCoI+bjf6/HAGGJ1l4OKc92uUZLO6SNXzLR8R+HtPGA36/RofdVYzr8hp/1qPfXXTrNWSZfvd+m+7IxvCJHdfSt4M+V93CXTjHyMFk3V/D25MWyDkyfHoUeuytrPKKT17ZBXKJNBKyX0MRI181ej/pf7U22/V93zOjQCu38dgkWpsh69nJV2Mcy7f7eIfOHPXrEI0H9ZVqX/ux8SHt/X1YjTsv/7OydOhSOJEDgZiKAYKijXsLUUZ8evbSO4Zg22bH4IIUDHkGYh7Mf7lEYABrS9l9ysOGmzjr/XUswVAZ4XXucneVAwk4IHD/LduJ67lU9vN+mJRkgPz640hGJTozf2kRntPdQYy47N1WxbJ382173zk2VYPeHaiq1v0ntk9hSvvu08UttpNfVfx4hu0/b77vzg5RA4LYigGCok+bO6Ogf27T9r2HulXM+u2ag5gjHp3T4Ypt23sS5sD/2aFU0XtUGjukXv1c9TeYK1MFar9exx1nwigeXQ8CuU2vSg9XXFa9VuZxQNzv3+IjWRd3s9SqdGyOBHp3p0f0f2kMSQ+KCt6e09zcRuMlRwyaKyl9tNq9pSgEebKkJSjy/WwggGLqkPs/2H4lh6m6OME+5OUe2Snt/XJKJWWf/oIO13l+2O/Q4p2Di/JDWxHqFwatu6xymKOFuJLXr1Br1MDSjkzfQpm6LRt6ZRcmtU9jlKOq1bYYYHdKaCNyqC7wN7qOf14S/mhDojI9ow414X9E0vGFrfm7h+26srhEMXUo1F3OEwy0egu7RzAONS8kTMmuH2aNelx7nFOWe/rgiHDIa7ibodNDco17TTqHfd2lFNIq9TtMlTaXO9/PTf+o1Wu27J20g2j6SNDOEefrd677bdJYexerTtQVuMxP6dhOC77u5+kMwdCndWEfYZVeYmfpoauAuxdflMh9/J4bem9apXLiIU9r9QtBv7XlfuKBbn1EFzY16OKW9r0Rw3evR/WfH5XTurUfjOgQ4o4OvhG32eu3Bgpp2mnIzxCVF0oHbhFEeWc4vG6Ij0qMediBKdK74Gr7vigG+FHkEQ5eB7yKO0AxtT7de6DLMds1r1580rVPpSi+nO3u9TitieswtCL6+9RWZj9txZYJmO506HtHp+wPafmi23z/YpOOPt0PCG8dlsV6ofdTSjqK2jyTNSmoTuHWdzjL+h8+rWv77Hp1gtnpWyinowPcVkNy4BwiGLqGSwhF22RWmhrZXae8D0dmbHVr78l7Yzrq4QusvT+o9+/GIzn47poMf1+nRZyvlNtqzI9p5skpLMeDof7ZMg2cH0zk5s7i7OuXy55hGH4aRj3D+yujXA9p8vBTOJenfo0fPDs125MkH2hXThelAuEjTbXH+bIXWXhzRmdzi77aXv9mj7ScrtPpj3On34YDWv3BBwgKtfC9HSUZ08mqTBp9HrHsLtPRwLS9st7bQlYfRCR08C2c/9ZzsL4ZmN9eYTl6GQLD/ecdgxa4XktNg1es++QbNBkJ/jr3NHL7cpMGDBdp8a4T0NnVEe47/L+0RD2ManZ3Q0cttWvtigdZej4m8ja3EQ/oWaOXJLg0bGtHx6CzpZuGbQxr/eUZHL9Zo5bMwkrXwxRrtvmvI7Njsiv9UNmDkl7d2vVDjGi3O1H2afOQCV1U3Qz0P0o/o5McBDWqHOhKRzbvwYEDbr3fVeqFptr8Pf1jSo0NsT/0V2uRNHiyi/PUB+BEdeB0+Ktc6fgwB+s6TFVqQU+vT6sf4MVenVp7s0JHbf8J12x0J8Fofzjb+44h2nw5oOdqXq/9Ljzfp4FdtY+NztunV5ENPX8WO2uIKbb8dk/Nnzqf4wyj792jwY8UnfzigwWd9aj/vbTrfV8jRv0fLjzf9QZhSHbieLQIIhi6B50Wmk/TQ9iqtfVNzTH16tC8q+viYNsyISq+nh8VPf17T26vZwbnf/hodnncT1AZ4er2QO4PFjET0BrTxbEWdS8KHt/WlQyQ7painI2Q5o3c7xWFyTNP9+nNfiOjs1UCX68r74yCfoeIxiFOXH4e0/aWeTpI0l8wOoK48kFkQyTRX0tksYzp+pnXcZaFrsV5I6tMHhsu0/NdVWvtum3ZfDenUBkE0pqNvrbwh+PaW8MdBeeiemLIdvtBnzfR6S7T2rMHGvjBB1PsdWlbHTfRo6ZtNWkvnbUndV4J6FwBchQ20VAFdNyWPXa8r0+QfT2j3sa0zmZ7rsITGu7LmpyUv21qv16fNdy3CqdendNDIU5+Wt45NMG+md7wtCv/zbjufYB3tdPVfoWMyVR2lsQ8K9YG0Gatef4EWpF3xUSV/ntKBORspY+PyL9HmW3eEwBkdPNZ1wq2Zcptg1EneD5/Sf5j65mjYIwbkNPbkEcGuvm9Ex1t1XxrkCbqpHYag1IubCyGAYOhCsLlMdjpJNDSNNM3Qtmtg3IFnbqRjdEQb4uyhntyiPzqiTT/SIRyDHBY/P6ABV94vtlNPXR6c2HXHlv0UhwrK6JT2/oNHVZiXPi1/d0CnvvM1osN0Pol7bxeTmp40OzOBlwrqHqzR3vvYq/uwK44jCA3H+P0ebTwWgcbDbdp+op1drxcaqOH3/AmUPq1xoPlBLDxezDvmpuGBPh7T9pNtOvpwotfu9DfoaEx0+tI42t796JiF0JVLdX4Mr11RNtKne/95MOE8mxEdPVvRpyPLhdXuoEDZsKg1SZW8vR4tPN6h4xijn/xDLoLXDfnozWYxHdpbHNDO25j5tx214NtOlU6D/zQ2UIFZPGrpvXP9mvRr1799PKZNEQD2v9ykoz9CUzb6dUfYs6sr695eEkOT8r7bVvgVeRORSRcjGr6wJ+Fzne7Rklp3Vqn3Xx3EM9OIRq/XtZ31sj1Mox8VlDxYo4PfI1ZvNkVHb0A7P+/QYDF2GFUnp08rW0d05rON6Og7rvO8K25Mw5cbNBA6Wf1+m9ZMPeh99S/6/96e0Ik74Vvo2wY8Jy+y77HvSuTbfJ/pNLm1XDzydX4k7Mh0lMuC8OSCCCAYuiBwdJHt52ZNgp92SOWbyiIbLpfmzyPaEBVTDour0RzRS3fz1K7B6zw1Q3adSm290Cntfpmd5n3zrbLTf8kTce2aC31ApW0ESe6K6j/yU4gJno9yG7HoCRtMQy/wJPZ8eZpMBq5iB814SDt+zc0CDfbjFNtFeGAm09ksAZ/Vb8JIisd/NKLTt0d0/Lsesues+tfqIY84jF4N1BSHHdHSdE5o5//KupKjbz6dWkxb6loG073HufEr8/bK6bc3cqHuwHxu5ljZck9OL18E/042oJEp7goaGfMibXyg6p0brZNykAuuRGBerOUa0cFjoRsRXFBrXnlwYo96Km8Ttw3Pz47KdWfez5iREFX/eiT9j6Os670J7Aps3UjN5Dq68UaOf8jzlETdd6OfovOlAziik3+InYECo2LU1enmtzhSGqfJAlrGJxedN/aFfdL81rCe7PscT3J0ikfWmJLiuXX6lnPhdxoEEAxNg5ZIax1h0dCItOlSNZZ2JEk22O7zF3xadcytFmvnnpd7qyqK68E/3KbjjtNiiTd3UVkvVJyNbRyb3pprnIcdGVIy9Eif7KsbhxVe/+PWtLw/oA05xfWXTTpmX2nW1uipOZbOBBf+EwSVNQB0QR64mCKYdEcnbEy/oNkucpXOT44CukYrjkAlFuSFoWOn51QDJsvwNDRmReOntqBre3TZ1ZSTHTExdpCD4gvi38kGJDCVa1U3u+wKs7aud56N32yIxk0E4KnoZnzb82pfYXWTipji4vRVOQWa9UJECp9+EfyqJQNy1Nrx0EU/cr1W3x4GqYO/NMoteRL1YDw6paMXAzGa1CNp+/psuJpuMnCqjvQMXxy4iw5ozmmujM1r32emIYUsicrbTdEJKutbSoeLCyOAYOiC0NnppC67wlTFso2PGWlSjsjNoqnD0sqelz8gTYwcuS2z66/sp0MmC2uDqmqAJx2Q2+GkPhRr5sblVJ/zieqAStPztoGYlEVeLw5o9zeOhIjcaJL8argOzrK8+nyP0CNfeLiTphR9yovykIshPb3FaxVEgi6XasTGni9UrgVKgaOhrfVpHaiZFlLru5zByZE4G7ja6V6xfsTzYGiLtUjutbYDQfui+He0AQOPulV1sxjlUUnjjQ5I9OGpRn5b1x0Fha8MLjrkVcGFzFvjs/uzYkpXjKao4NZ2csySgSI466AfZRO2I6g6GXlkyPpgvU6IR93cNP6RWgOlZTG+1MKl6qL0d6fxsy3dpr2VfHHqPhVl8Ol/K74/yIkUH5WRWE6H3wsjgGDoQtDpXl23z1UYJ2caHx3siAbC82d6ocJJJfY/7JULYnt27j+lrl5Y5yJ7U5xBNRrWyZtKrQM6I4MZLdANNzuy8OsWma4+2aDd1ydhfRUzUwSJdo2SSEhucaJdFOxGVvJ03EV5kKWQmh6SzlOlmnijA6qeXkzvcqqAtPngTk3HBiw6cNVrw4hIOV+DqxkdLE8p1tNguqNg7EA0rBfFX9cdw+tEpPmlqZu8Rotf136NravdkBYfEwx6cmpXqeC5S95Juqnx2vmZ8WuJb4OP6eTokZ8crHCxnfQjR4aMb1D2nkaFDa+yw+R2kf11QOsv9ug4rtFiXsIUpPAvdhQrJwxXJkDnER0X3LhprX5bfk/F2LyRT+OjRxiZHR3AlRhzOvxeHAEEQxfBzlSQ6vbzgq5ufGygoQMR4Rw9HT3fXPS8uKyPJ8UXp91Ok/b5bEfAOpdyDUnhSCYGdLbHqnvSen0FkT4Z1wxHs3yVXzU8b510Jf3oF/uV9x714jD3RXlIxZhFr66n2jRSlfIUF3J9hHPaNT2YYfWqjo0+rdNWjXlZhgqkjPNWjVNPT0F4cVSwZmlrO5DTwRfFf1obKCAnHbzpUZ4ytXuie/pmvZAZ5bV13eVXjZu02w55lW5k3jqrFHxLlwZ0TIff5EAh+RkToOlOjp2mL0daOulnPBSLhO/T+s9hsf34j0PaSAue++JDxce0KQKgGsZ1OLSu7dqcMo8px+2ScztI3aLr/iM66PQpJW3zk32frS+OIz1NWG5MKbnGk+kRQDA0PWbFGp3qdJKlqxofO2VhGi47TKzy6iDjdH/gt7X6KZ84e3T2ekPvFFILOy1j8V4NvbuKXgtIdFBmHYlyenZ3jHHyerTATgOaKbQGlm0AV93R4XZ7uZ148lySkd3uHBZ66x5aVx6YuTEd+90rfeqL3SnW8XHqxl81fdKkB6Ji2s+uWzD6TA1bLFjJWujaON80QhAyq9HBSrCmgxozImXsQPKleLJTCY2A6bpTtYHGvPGFCt6aR9oyGdPTVzvxiEiOctSCRb9AOgcdKrhozaunKFXezKC4yg1xPu5BvFaXEktx5IHhyQb4Kjizvst0sibpZ/x+m1ZE3dHTXgs0eCmn/bNcLt0kukpE60tbjyTQePe+O4w7Zvv0SPGjStE3xuat79MjonbTSVgKoD638/hATfvpwnB3UQQQDF0AOT2K0yMbFNRIakdvek8tDZduXOSokR5tkgfqqQbLNGY1/nSF5K2oJqVyJC0BnZ3KU0P7lekjRbtHaZGkYGH82y49Wlyhnfcc9R3QI9E7tE7aZVU9eOWoZQ8x8jMlD6Nfdmjt4YC2fzml4Q/hfJD+Vwd0LHfU2alEIU/1UuHUoAeX0S6kFtuZPV0zeqmxcY252OlkR43MSIB23iYQsLse/Q6f3NDbKTRtZ2a0Ykr8vZym7mg5qwgXD1Vd6bheaFM12saeDU9FwGICXsXzZfIWkplNEf0V2ua6U0nrtsjzjia1EUEt3rUjF3qUspDVyKNkNTzwkQr9z1fSwZy9xSVa5QMXVXpjh9V6NqKjb5do6ZvDdAyA8ge2w6bo5xt5nhAHaHzWWU414UrVaWMrLpuqyxZf7mRxnTK7/CYUi1fTIYBgaDq8yvOAXM+Pdz5NoKVGTVSjXK4B8cGVOGX5+BlXBPcbetpjHw/IYGiZtn+J27bH8ntVXabJZPpYljsx2Mgz2ZHo4WT/UdE/x4mGDgaXaec3R3xMZ+9PYi/HrUsQDXT/Ee3yGUPjEQ1f8m6XJdp8FzjTDWulR2WDof/ci2eQELmzcJY4kEqjKlPw8Ob/VScAeyfJ26dNo7707R4dvtymwbeHLT06e06T21W4a07yZqWUC6mVgzaN0H1eRHo+LKdSXbAsdKVHNqxzNqNGfppmTONkr9Imyy3YOrAPDUOwZSfXFPhPYQOMWPX3zxPakd/K6/Vo+R8n1aT8cPzLBt1n2/G/9ugAHSDIdWmj93vm8Mkl2vnVHZ3B1C+Tl2nkX13vXN1eoNXvD2j4IddudyLz4ffizCG2YyZjRobY37mTku3nYLzvygo1o+j1OuqKGb+N9dGWzTzUft9v5zrs1kd+e5jq9/jDEW3GHaiugxIn3ejoqfCl1g/XyrA+xOlbrDNsyKIeax3UfN+YhlvizKKvdsNXA9wJ7P+U55RNMRqlOMBNFwQQDHVBKaZxPcj66aj9Fgeqh3SL3pPpxYfeRx4BUsPQ0QnzsPDZaw4SRCVPjrr9xNKxO8CtON060Op/sUuyWVABXbFWQcsYZBBTejzPnnhjfgd0wMcAfDg0DQWnib+Lq7QjPt+gcKn2DJ2XHdKO3JZvy18c0IHcEdeVB9O71w7SBAyss+SUK0b3+17zqduf5QMhVU47vePKWVyhXde42sAiyb1Aqy929QGf/l0epdEjJWaay0zxcE85rdkwUwK84JT51g1D1KtslLriHwl2sgEu3Py6gNgePMl2e6+2o8edYPyf9tDRKEM/fJaGi0iNe8I9pnuwQUe/iMM++b1Yl9WUt//5Bh39WwcAnt8m2yeK64Xcp2yW02d6WGe136Vv9uikOM18SNtp3U6Uw/Htpp5/3M4HvrIsYoqzi34mTY8tPHCbJ7YbPkUxTiOyNVncesnlvx+IzoT2UYUfZuXZX1XPLhCQdPF97kBb88FlJdMFdgdbMXA/GQEEQ5PxEW/N3HGq+ME56KkEkc1dmmCnNlR8+jN/xDR+L+v1aRpVoY9D2uGTnxeXaPBsj4YcQDj6lW/5uG/Z2G/yGK78rVrIaWTSa6G0I+FgTNIcv9+hR/zdqQcDWv9Rf0ds/NserfM32Ph7OyK48bRGp3T4In+/yn9f6OEabb881t8ks4sKzWJuyZcLDPQ3yXq08GC1/M4ZZ+rIg1uvtdDr073/qJzrdH5M21Fn4Ztq9hMHXFj41QGIaHCcThpl0zoJzlP0vt2C+qfxFOr4fafDeOij1dWmOwnds2J2DtUCuA+H8dtv8Xtx3+fv3+lgp7bu6pQOFU/bpZ12xL9YWNqIk8aa71Rwb2xfrmXi9HrXlNGR2BXH6d1iffc9OKcX/V298NkJ/u5Vra6O3u3678GFvI9o8xWPoI5p+CJ/B6+Wl8tPp+SL0Zbxh2Pa+17WL1cXlmnwdJfYNnJ+cSXs2U1dOR/Ep5Fn39Wne1+u0U7yXaZTUNOP61SoKUeLa75feFw/cf3s7V7+LqLHukGeDn5YSJwvRcdHjb7mFK1XnXxf4af6dO9z56cO4wn/rcUgwSUQQDB0CfCQFQgAASAABC6HwHg0olGetcvE3Idh3+6Ibw32ae11lxPcM4mZXHEQNeX02EzKBpFrQwDB0LVBjYKAABAAAkBgWgTkVFttRHpaetOl53Vsclv/dBSQ+nYggGDodugJXAIBIAAE7iQCozfhKBA3DRY/5Svk1BsFuuzcFZmnunTTfW4NmT+mJK6bOv1XWMBsv3s2FWEkvhUIIBi6FWoCk0AACACBu4iAXIs5oD1xiKHf5bYVjqzw6+E6H3J4EZz0LshHL0/S4uyLrhO6CBfI8+kQQDD06bBHyUAACACBuUdg+EPeVh42AeRF0+nefpNw5qiZxd5xQb07o0ge9TjzYkHwxiCAYOjGqAKMAAEgAATmE4GzN7u0/lhv/3fHASw/Xq9+k/BKUBI75hYeDGj7TTlpdyXlguiNQADB0I1QA5gAAkAACAABIAAEPhUCCIY+FfIoFwgAASAABIAAELgRCCAYuhFqABNAAAgAASAABIDAp0IAwdCnQh7lAgEgAASAABAAAjcCAQRDN0INYAIIAAEgAASAABD4VAggGPpUyKNcIAAEgAAQAAJA4EYggGDoRqgBTAABIAAEgAAQAAKfCgEEQ58KeZQLBIAAEAACQAAI3AgEEAxdVg3jMzp+uU1rD+WBYX269/kqrb04pNNP8JHly4o0T/nPXq5SOuU2njqb7r+qfStpSnTeb9N9Szfdb9JxQW5MR08rJ/DGPFf5baaClaYHo0NaSzJkXld+nHBW79tN6hd5lmn396ZCrv/5+I8hHfy4ToO/LtFC4jXX5ZPz6+fpWkrkr7InmbNOe711OhJflB/9vNZYX9Z+Lp3d+N/r1fT9Z6Xll7LW6sJ92n4fUtZo3/9hWJLBEyDQAQEEQx1Aqib584yOvl8VTlM6EHHdX6aNl4e092Kbtv9xVPkQYZU6Hl4TAsMf7lUaaae/BRq8uvwJtM5h54ZV2EWvRwt/P6Sy+TilvYf9agPSW1yhndgQXBM89WJ+26WVvpbFB5B/2aampujs50GBw8IXO43p6wVf0dOzI9r+jyY7kHIu0ODHYzp+tUPb39+hzzT8uksri1JOvu7T8rMjZaMn/1iu1Jc+Lf/nLg3jx02llk5+XCn03v98nQ5+FxGWzKCuz+jomfWxG6kDcfZmk1YN3xu/KAK4AQKdEUAw1BkqkfDDIa09YIfhfhdo9ftDOjnLFXz84Yi2Hy6oRq1bb0iUg8trQeD0RzM69JcNOiqjlIvz8usOLate9xJt/jKpgBEdfiPtq0f9p7XA6eIsXTpndXQo99qr9N9sxPrQp0cvJ4wiVTNfzcPTV2u0JHTjGurdt6c04qr855hO3+7S+ucmQH1yw/RxaXhGdPBY29zGmzrR8WszOvTNITFctRyn/8r1a+lbHVzV0utnp7T7V8GXwf30n8vCx67R4aRqpQnjDggoBBAMKTg63HzYo0eyV9x/RLu/NbmCU9r9Ilfk9X83petQLpJcGQLaofZo5kPtbzeFw+5R7297LR9/HNHhk2w3btTlxvV4zw7okQgieGqx/+1RY8OYpzX01MuVKbaF8OnLR2KUo0/LW8dqFERl/3hMG3/JOll9eflRQ0X/BtwcP8vyOX02+qsPe7Qqdf/dpCkvN9UVA8kHzSOHjeKPj2hdlLX8TxlEm2m0v+621KvGUvACCBCCoWmM4OMxbaoRoSXafDs5wMlrUlZp749pCkPa60GgDDwaG4ELMjR9sHVMmzLg7t28Hm8ObHQD2usN6KBhbc1wKzaKD/c++XTx+O2mGhFaenbcGMSx2rMeb9ZaJ+bvsr/ZVwWdNgZ8NhCepM/32xHnfnNwNYnxd3KtWZ8238nEQ1VP+ltNk7QyD66BQB0BBEN1XCpPx3T87L7q4S91WazHowLotSRMhy/EuoMJ60xShiu9OKYN0fPs1QKP80NaE2sTBq+mGYs/o4OvdMDQGmz9vqun1W6g7Qx/iHXh4QZtiNFPN6JQxydPd+je/SWU+36HllPQ2DJFJ4v5eETrKV+Pen/ZoOPKei3+uCEAACAASURBVBeZxV9zXf7kNltwNpMHZ/uPlH9rXKyfApxo143B0BntPQxp+mZ6qyvDOQB1dMyIoqknrfWqa6FIN5cIIBjqqvbfd2lFNpr9dTrq4kBjz2bmUy9d+b5p6cZHtCEaok++jsru9qoEHqc/rohGYsoRPjPM3+s9ooOWGRbbKN0829GBzejVQODTo94XlemKtMaoT5tvZ2GUYzr6Vqzj6dd25tXKKTs19eCtkjf6gE9usxXWZvKIgz32c9UdXznA4anRXq+OvRs9DDsIVy64a9B0JEzQpevJlPVyJoCByF1CAMFQJ20ax9vr0f3vMSTbCTqTKDvI0GP81L05ubjTOfcy8NDrvnqVYMmIqG/VMH+P2vObdRCT1m7okq7vzgY2RcBXjtLkabUZTfnZ0Z2nzWuVFDDnBzTgxt7/mtEGlXjObmzHoBIM2fobAqJKMDQ+ps24xmppa9g6BVlF2tiVHlE09WTaelktEA/nGQEEQ120byplr3c31wx0geLCacZD2im2L8+oYbwwU5PXC529Xi+2HJfB0uTC9TB/j9pHFYa0LRbqdhlJmszB7N+WgU17ZyFPq112vdCYhv94RPfE6KJrkGtn3NQkL0axugZRNWJ37Zk9b6g4Z2tI22rNZJwm65WjMqf/jKOpXUfQa1iq4MyOKOp60l6vagXgGRDICCAYylg0XmXnHyv/ZdcMjM/oyB3u9jmfbeIOdhvQ5stjOvuzgY3xiE7fH9Du00d070s3DTGik1ebNHgQtu8vPBjQttiuPfr9kLYf8+FxC7TydI9OGqb1xqMzOnmzR9tPVmjBNw4jGv64TiufhWkIS9tyOP7jiHafDmg5pndHDSw93qSDX8XaGuXY2InmX9uYdaJpGZn63i5UllNYZaCUpwXcOpMuO2PMMH+XRtusg2gcSSpsyGG+TUc8BXd2SBuflz320a8HtPl4OQUTCw/c4aBHzXZXwbQa2Fj99jfEYX2ntPe3oOtqMPnniIav3MGlbK89CnzVDi3VjaDSiRvpmbg2pdTpo30GrCLolI9G7w9o+8kqLfH6ssUlWn2yQ4e/i3pgaKq657aou/PLXqzluvfFGu2+a85PhR047Aa0+eqkeWec4SHdphG/WC/ttBQfUPpgm3aeiSlKGwy5NXYxWC0WYVd03f9spWqDetTWdJzMjjbrP5JMuAACHRFAMNQBqOT8eXh94lbSyQRHv2zWD6yLtPuuAZNByx8HNGDnyuU/XKeNL6Uz4qDC7W47o+ELe1BZeF8sYny3nRpFblRWnu3Qhj1TxZdb2Tn35ykd/F0shmb+0m/Oo+f3mV/+FSNtU9CcjHSHt7YBV0PteqcK45N+u4woFCOKLG/339oOmdG/N8TCYUtrgZb4BGUVGIxp+MOK2Epu8nXe9twU2OR1RIxRaqBSI2t790Tj3/bMmV2Gr8UBHXwQurQ7mZKthXx6KkXk85c2kCqn82yOTvcfT2jvmyW9bkrxtUCDfbklnIjU4u/A+9I3mw1Y1NfcnL5an2AHPeqyQ07Ld0ybkm9ZH9K05H3a+GVMeueZ3OUl1mSZtWOjdzvFIYlsK+63/5U8csIEruY4Cn0S9irtSRvRQuEOCHRCAMFQK0xl777o7bTSCAn0dt4+LX93GHrkf47o6Fl2pn05PO1Oh00jLrGh6K/Q5puzMA//YVef+dHr0dI3ezT025tHdPSd3AEnRz6IRq/Xi2Co92CN9t6PAu3zI3W2Su/BDp2wrB+HtJ0Csj6tbB1ROHPSlCkbZDXqUTaMdBGazM8FfrVD71EZeJh1Caan3FqkDbZkQ9Px2q6p0mfjLNHayyGN3Gjin2d0+FTqukcqMBC89J8cxJGgU9r9koOPBdpW25YbpEuBTXn2kV5o3qPe44MwOvELH7ZY9u7lmV0Lj3fpxA+CjOn0X+IMoAebNFQnWOjAq/sUiWns7YhGg8iTH5/S3leiY7I4oN04Ijr+XZ5JtkSb77IQozebxRRsb3FAO2/jSNVvO2rDhh5R04Ft/8tNOvoj0B692RCffzF4TxaEiDSucmH08Ifgn7hDZTs3aVF82mhyXx07cvqzONwy+hjPjvJfMjjVo7ZafqJjOTLVaZS2VXgkmHMEEAy1GkDuCXMvJlX81rwiQepZxcbnoewFEZEaRZBOgYg+yJ1s981ZG8bBP9bf09INfjm3T+lUYMdXeUaMXvPC+V2QkBsA2wN1R/YzVj0R2GlerKO+GE2B8JSXJtCpLlSe7JDbCtTY1YItS8GOXDDeMZ3a0lw5xfn9Nt1LQZbsrRPJ0c1+GtVy62/CKOLC44NuB9Y1BTaOxWJxchjRSGWr3r1ZmF5sb9cNs9rxZda2pBEoC6e9L0aV8qcdbNKu92ltjMc9jJrIvMoGODjkBLbuqRk7c+SDWMysFjE/MCPJv8nTznXnh4tt/rU7xeI0a5qSEiNUZudZmG50HcfgFzho8mWlAKlHvf4jPYrzUX7nTtis6jjZAyC1bfSSPTdLhjdAoA0BBENtCJEJNnomUGnNHxLoXnOfNt7kXmJIocuRPSG9ZsnsfhE9dReAqNEAIjr+jnv+7rd0jspZq8YqcKUDmF7YFi1GGXpibch4dEpHLwbqMLs8imaCD1vWhWh2BL+aTAc6vdoogXHI050CbYb5q8GWYcyUp9cLmeDBTEE4SpPsROm516flvzevITNcqdt6YMNJSpnv/3CYzppRNv1mQ03ZlR95NQ2zGGHUck4zRaLrmBz5YAnUr6lbHOCnYNIcE1E7UkDXH90BUDqRU1KOCWMLGTsZMAs/8nFEp292aCAXOE87kln4CxeMO52GAOe+PJhS1tdej1w9z0GaDOL1Zz6SnscjOnt/oKf7/7JJx9Et6pEn47dMUDvLdV9K/7iZKwQQDLWq244MyYremjkmMD0ZEUBkCs09wXRyr+t9ipEWn1dt3RY9K/9SOs7atm7deJXTRGTWBoRAUA1Rp5EIGXS5azcNKL9DpNfg2LIuRjOjN/WVaWx04BGoTXTIrQUafdaCLUNDr4MwO89M46NGSiKdFKg4ndiGUPbOWWeLq7QzaXGu4c9No0xcCO0CMhPk9P5yP03b5GDSBMY9MeKQysxl+SBEyKPqQ39zio+9mnpY6Ryk4t2FW4T+hf6+YE90hnRQ1qPU0AsiehGw9B267vXMOkRte2JK8q08kdnWuXzf/3yDjhpOAhfsFZf6kxyrtPtyM+ivv0aHkp4Znbv//W7aaaYOozXpOKAsft30YvqskbEPEyhq3MV6w0IaPAAC3RFAMNSKlXFawhm2ZuUEtodZG9Y1jXMOFnSjkHuIgbh2trrnScYR2bxEusG261NcCarh8acz2wYlO2C/i+yvA1p/sUfHcQ0DQ2B7urqsC9JMxKe/0D12E3h4cpMdcmuJJnipBVuahinP7DxTowgusCoWjOqRlFLXRG7xfj6xmfVWmW7TjOU7Ycc5sMmvw5UJwDnwUid7mzSmsfN01LSx7AQYW6nVJcuSuNdBd5dRXl1H5C5CFXxWj9uwOpUjHJqunuqz+XK91nbAOgy/Cw+WafB0h/bexvWEQu6ul9qf9KnftCtM2IIKbMx0pw5cNL/9z5Zp9ckG7b4+CeveEpOm4ySmCF0S5ZM6H7aZiOMCCFQRQDBUhUU/tA2ndlw6bb47pYPv4zoME5TYqSyXp7EM43R0EGECNdOoWEdUNGAqAKs1sKbh8b1zPdWQp8Gy5LUrPeohe8gu9cVo1srp9sw2NnZNgqOiG+zui3QDB7pRqQVbllPdANhpOz3dWW6Z12vOxEiCLeb8mLYf2tGO2siMzUhEaVQiN86VVGp9UmoolW1qfVfXfKSyQgOagjtTH7raX+LTBKmth6eaoCx3UtwiXtm4m+lrX6CZipULfRUfdnRD254c5VNlitGyJN8lL6wf8vqr7jQ0OvRBb78470nTq9htjV/ll+wZUsYnienTGik8AwJdEUAw1AUpu/jZLoQsaLjtpWH3xfI/Tszi6DC/rrOY9SByIbNqFGwQoRtQ22CrHpTqmYfS1VC8dNTMnHLY/KFF7ahl48DZar+qMS/KuhjNtFXXTfe8t2uwalzwM42bDTx8qrRoNDR43QJgpm+CVDPKw6nUr2kA5AgEkd3RWGlUlK5ksDKm4+9XaMGvEzqMH0gd0cmPA1pIozY1m1Tc+Zs0EqICmzKdGwVUn64pTvY2DZrp+RPZQxzFCE5awO30Ip5X2Kg/0iNovbZDAVX90zjpUZpSJ3bKUAZeOkgwC7mN7cnOU9KB091UU4R1NIqnZmG0m+7WHTDOYXTo+KmsY9OdIDkyxnTKX53HdNJsMPwvc2TBhwNad0eD9Jdp/WfzriwKT4BAQgDBUIJi8oXd0tz8tXq3tTyevZN2TuhFhNK5uVLHv8jtsD2Sc+7K4dogwjhN3WDr6TXZuwySmtERu6DZrQ+JH1l0vcN8BojJZ3nyxEd09O0SLX3Dja/hxayP8I3fU9HL7kLTOUV5CnF1HVaDTicGHjGPanSNQ24gmx/rKZBqsJUT+ysVmLqGxWDUFtievBA7+GSwohab6mBaBqiNH+VMfOYgIo3SpHf2Qtu7sx/boA6/F8cA2KkuY9dyZ5IecTNBhGWj6f6D3PIubdtmcLaed036eiB5VQGoHRnS9aen1tyYOmRGN/SIrl4HqN/Vg0F3DtXSgzU6/MPK0+FerUGsrD1LJLI9+NGj3hJtv08v84Wpa7W1buPfdunR4krq0KjRL+sLVLBm5T+hHbmAvLoWLbOGKyAgEUAwJNGYeH1Kh/JgNdfzcGe88ICEOyH67W7olbjGTC0IJBq/28y7rPqP0lkko/e7JM9ayUGHY8aMCEhHXOweskPtZhj72yMjnR6N6fWWaON13Nt7PqTdx2IqxW7fVVu8e7T07WE8Y4ho/OGINuP5Q/m8JFOWO2nXcXM+pBNe+zItTeUUXSClG3ojrLjNo3bBibuF5eL8pJhS906Xaec392JMZ+/bT/Z15zeFD1RygLdGh/IgTcFNuDQNpxtJ2dLfvrOjDO44g3AkzxkdbZnDFGXjqoKhAe3xWq7zI9pMDUeHaTJx7s3yi3TaVCEJP9D4yZGqmOKPA2H32fbGfxzSRuKrRz1je2pkxI12Olzdqca/TjcK4BtgEUz3P1/P52s5Fj+elri6et3rUd69lLeSu+e+Hrgzn8ZndPhtPjfM1S3dedIjk7ZzpEeNQiA+Zj/jpm8VPht0yDqVPPcf0cFFgiE1pT/JLnRAl3bYsQGkXzdKKgJK5/vexxO1xyMavuTzh/gcJhNk/S1+9DeezG+x2XX+g0/tV7wHXV3oGJTEOy7mCQEEQ1Npe0TH39dPd04NK29brpygr0eXuKHkX7fd+YBOuWI7vsx6Bbs+QjUMxUJCO/XmyhFbcSuOI8vAPPVo4eEODQtZ9KFvZb5SFj60zaZdSB+8nZLmRUaG3Gne9gDL2MD1FtfpSAYs4pMCmufyLKZsQi6oEUEk0/bB8Qrt+oAqp/YqfrddHr4X8y38/VB8UsEc7pdo9+nRP4d0IL/gHt+F0ZgxDV+YYCnldXqunI6sWHQHgpanjIfPtqiE+kZuO5cjVSKVPoQ02xzjXbU9EzRz2t5il8+jiMLd5eiE9iaeoF7h6YtNvUvr47EIKsv0vdqOPTPyZdfy6UAy0hTrg8bvt1tOsV/Xp3YbsSfeiuBZbaWvZEojOG2B14fDhpO1o2wKIx1ksX55NFKPjMX8afQII0MVNeFRRwQQDHUESiU7O6a979doNX4XzAUZ9z5fpbXvK7uoVEYi+22osKOi4ftFahjeDgmbqSc5GhDLdL1fbvztN6i0UxnQzqvt9J2zXv8eLT/e9LtSDPvq9uztHm2m75/1yMkyeLrb8C0mF0gO0neb0renZADixsKmoDntmiEts2m4Kg22+1TE+pfx+3GMyaSt6KaRY0cefu00SoBST39pnrgBSKC7zz48XYmnhpvvv7mRnrgN3Ora5bd214vfzUrfMkuF2AszwhgDKTuaYXO5e54Km7iu7OyIdsz3vNpsb/SLsFX+/teHNHRSY2Xys/MTOvxxg9Ye5m+2eZ0tLtHyX1dp7bsd2ns9pNM0DGzIxe+JZX/gPonS/K1BHezU1tGc0uFTt87LrQu6RytPtvV3/lzxzgc9y/Up1Nl12n3tvlp4mb+obzWtV6fHU5Yr/+wwKjc6pcMX+ZtrfufpwzXarn2P8cMhrUdb9j7l2UE8mdzxobFxtqK+gYg1Q3Vl4WkrAgiGWiG6mwlUI1wJBO6m1JAKCAABIAAEgECJAIKhEpM5eKJ3gkzsuc8BGhARCAABIAAE5hsBBEPzqH+zPVXvQptHQCAzEAACQAAIzDMCCIbmUfvq7BS7C20eAYHMQAAIAAEgMM8IIBiaQ+2rs4t6FzyrZQ5xg8hAAAgAASBwNxFAMHQ39TpBKnOOh/3w64SceAUEgAAQAAJA4C4igGDoLmoVMgEBIAAEgAAQAAKdEUAw1BkqJAQCQAAIAAEgAATuIgIIhu6iViETEAACQAAIAAEg0BkBBEOdoUJCIAAEgAAQAAJA4C4igGDoLmoVMgEBIAAEgAAQAAKdEUAw1BkqJAQCQAAIAAEgAATuIgIIhu6iViETEAACQAAIAAEg0BkBBEOdoUJCIAAEgAAQAAJA4C4igGDoLmoVMgEBIAAEgAAQAAKdEUAw1BkqJAQCQAAIAAEgAATuIgIIhu6iViETEAACQAAIAAEg0BkBBEOdoUJCIAAEgAAQAAJA4C4igGDoLmoVMgEBIAAEgAAQAAKdEUAw1BkqJAQCQAAIAAEgAATuIgIIhu6iViETEAACQAAIAAEg0BkBBEOdoUJCIAAEgAAQAAJA4C4igGDoLmoVMgEBIAAEgAAQAAKdEUAw1BmqmPBsnwZf79P5tPmuPf057X+9SIuL4d/Wu5KB858G6f3gp5svUSlBeCLlWFwc0P6ZTTmkrYjD4uIWDe3ra7vPfNT0UbDhbM3x/fzTcVzwNA8PGPdkM3UdDJ+HunWb6w4R22St3nwqZTNPi9QF21T/70g9uWvyfCormrZcBENTIsYOsFNjNiXt2Sd3AdGABj4oqgcBruJ1cTiz5222FIMDqcsYSnIOdtL72fLTTC04+k72824rBKtTOnm2UQ6E6/rNDY5PNyHAT855QmDdLO/tesPYaf1wx8IGDOF5Hd9bJLcP/qxsn4r/4LP2z4J9dsXW623KevKpJOxS7l2Tp4vMnzoNgqEpNZAahltR8Zxj2aIh93QrPCMYmtIALp18imDIlfVui3TDPImB2GgrPVcalWgPsqEJQUAZLBbPK3kncXSb3oW63RQURGxVQB2eSRw/nbyRvwlBbSNvNykYch0AZb+NXKsXdy14uGvyKGXd0BsEQ1MpxjUsW7Tvp5fKhmMqUjNI3F5hnIMMfHIQZxtWBEMzUMRUJLoGQ7Fxm6Zh8I1axS5dAyMaSW834j6wX2nYY+BjbcYFaJ9uurHC51T4NyUOepnYEBeB4FXx0sTjpOeR/0Kvk/LEdzcoGPJ+ahqbjyK0+8IOONygJHdNnhsEbSMrCIYaoam8eLcVppQKp1hJew2P2iuMc9bcOAbHbRsxBEPXoChVRNdgSGXqduODlHJkQzUwE2zX25MY+bD3iYkJNFKaK7u4ogDEY7fYMgpnA44r4uXKsGsgfIOCoXafVpfhovnq1D7907smz6dHtJ0DBEPtGMUUzvFxQxMDi4v0wjqX156wvcI4PjkYIqLYiMneL4Khdpxnm+IKgyGKdrkoFp6aUaEwqlNv9H3QlBagT7LxGBRcoAd/eSwDX7OemtKyN3HJ+HKduhpemkq/sucIhq4M2osSbvftF6WMfE0IIBhqQsY+79SoxEZi0TU2+dovUBUNR3C8i37qYih2dNV2QqW0fvEqB2NEvrKI3S71xsE5a3bcQSCmx1Mf7t7m5TRhAW4u01OIPei0OPf5VtjxlEYUmuUm0ViH/II3DtSSTOKd1UXlPvA8KY/jS7/XGA5o63ncXed1ZeRIQYIrPL+bpGfPppXr+Zbf2cb4e2pxV1LCtNjZx40w7w7Uclg4lFwmYA84GZ0yATU6EmUUdsvJkh4N7fyeKNnQ1/u0r+QLvE/i0dFJ+ZXdWxxEUGfsMuGb8Hfl5vzpfWQ68NOAixAspGP8Az1ff2T5CZdcnpumfMM4PN9XOz3DFKZI62QWuDNWg5/2xa7IehqZL+kp1akG+TgYehd3L8b01i+kzlSixziIjlZaRsC2WpZZ163VuZPvKOEkeWE8pKz+mcBMqKx6mWh4WSSPuW5b/yfzJH6SfeUOiExX8+mJIZHXlyX4Z3k0LYF3JNKEZSoDF50RQDDUESpnlNqBNjUWXJmE4Uajl/nZiFOlck2sc5bJkXLAI+h4h8v30XmKClSK4tJwen7LTjc8d3wUPMigQZbpr4XjsHLF+0wvlBXu5XVYGOwcAGMSKj3TjjwKLJj7pt+Ap5VVpnZ6ye8t1jY/60fzl/PngEg8a8WjlDs1MKzH2KhyudygJUyL91JGph9wZBkczpw/PGOca3lZJ0327fJ00w+Xn2XhusFlOFrhGfPnn/igQeAqbbCSvpDJ60HIGO8HfmTX8S5oRwgKGvG5/olyJzsK94l3q3+X2T1j3XIdl4F1zKMazYKOLdcRjliKOuJtOpVlcOVy0nshGb8TtIoRxJgmyZoCVoFztM0yTdZ3qOcCf6Hb87Pz4AMVjwZjz3bEQ6TTsgvZKpcqrZHL2qzlN7wX/Ecc2MYn0Vas+HIzdraccJ9xq9U5m+fTruVT0t3KGwRDXdTmDVdXAJctGGM26EAqOCGuHOFZWaF9pZLOxyUUjiE0kpZ2oBNolw4hlCX/d2lKvmUD7PhIzstUUMm7K9PLKxxQqqDxWfk+yuTljPymhkTyWbmWWFRe20c1J6XTOL0wFhUdRaeo9SYoFNhUaMQggfH0eFgdx0assRxDI2GceBc82csGzAI20ZZ8GulkMxGVbmLAE2SXPfNMJV95ekb+GibKbgqcHT1p96FsxpiDAouno5nSVGlmPv3VBFxyymjDSaZwn8phn5DehzojeVOyesKRZqVeZbplOZnn7CMk7fb6kKWq+xpt3562kCvkNrxX7U+kqeohvGeMpAyyjIyFeypoRjHKfPFF5cenlQFpJU16VPBcsz/2K01tQqKWLzxdPbqXX9Z8bRw5Yx0UfLncGktJD9ftCCAYascoBj087Fv+6oqqnUggH4xUpqs1FCoYis45DNXqMgOd0iGUorg0uaLK98FZLpLrLSe+2sr077Pz5aAqOLLITxpClzwzDyYNV2zPmHnn6XA+yXnDteXNJnPOQ5RnnXut8QhOU8ohZK8GNUGGyfqp2EcF96STGjZCDimm41fn47eizOiEa+mCvBlze8/UWO9Mw+LEDVvNxn1aw79/xsFABQuuA6E80xhxo1KzO6ZZbTiSNPEi0J0Y4BXYSX1HMjFNwGBIW5Nk9Vmi3TOv4hnjy41cvq+VpRvQGs4xV/lTxUfYTCX4CEQM71532X64oMRLq261DLIMLbspl4NQhSGXXv/1PCWb0Tzrd67+y3rP03kxD2+qEcXo/Jq2SJbXcEY+pIyehpFH1acOWKqycNOKAIKhVoikU7CJowNVDq+WvnSayrCZrHQmVQcVErrhZHaQE523d2JNlTE6FDGFUu8hyjLZEeQAoa0Cx9x0XpwKHcv32EUcZeWXWDA+k36LhkondnhLXhN+ySFKhyd5i3QKfbTr2Ts0ZRuOls7n7UA529JWjCRhHUVBN/IsMUwZdZl1virlRkw5uEnkOuqmZuO1spXjL3BOpVKw+yBL1qWWLad2U1Tn4aT4CTRl+lIX6m0F9wpmomF29Cx2SlZPvqY3S9feR768HrLdStpBlqa6L+Xi9T6ZTnirca3pLdUhtrmqXQj5Jugh6Pb6giGJgJfNj7xGXmXdqvLM2Lj0kzHOtGWJlWtfTu7MSF1yalWfqnyFlIwl58NvNwQQDLXgpAywkjY4HTntwBVFJi6dWZWucibCiQhSLl9oCOrvRdLY8FonJ1KYClg4t5g0l1n2dAW1OM1ny3N45IMfcyMWAyvnSCMfsuEIuGZHE+4tbVV6WnQry3ApfF7p4NzDSo8uUws6VHRMw2ODmpDX6LnAl6dCs72UjYwpu0LDy8MNUGY64p8dquRJBc0Vmk1Ou3heyStZkNc13Et5bQNYt2tHK+jD4MPBR0W/SWbP82TbYb6DvFk/CkMVtLo3Rt9MJGIk1//xK09f6a4mr6Ub0ygZAw5JRsaBaTMPfO8ZcHlynWKe6p2gQD/VyUgv3XO9kpj4OqKx8zaQ0tRkDfWT61qJT7QPKXtFNp2vhhdLW+LmR+Q9/fCOefE5inof6AS5bF2bRJvLl/mlTQaeGV8tj8iTcGjHUpeIuzYEEAxNQMgbJI8cKKcSM3GlTMOcb8Ruj2zoko4zdq5Ifvif6UpayeCjI2Ae5ChOckZxlEbkCdzFiunzZl6suLmRyW8kv3LxrX3O0xdcgT0FKYcvOzrfs3Ozq0gvFleYeDnzzhnnnLhsVVZmOV8V5dfm5SU2eZRLncEUHTvLuCh3AD3/H530XMUj7iZzdIMslhc+1NPx5YLIybhlweNVRX7l3FMGU25hPymhttfEd35fvZL4RRuXOmaeas8cPdY348/pi3cV2j4P1yteaCxtscqweFjBUAYdnFLyqO1SN2ycviZrjUb5LNAbpJ2bwWYlJjXaHLAzhsq+makqPrGhjX4nyVbgYgIrr/Mt2uJdcw2YS/kcbyxHXQbHaGmrvEPR5S3zcXrDnyPlFmmrHbyxnjEe0m4d/6rei28EeiwM/TbaXIbz3WfZv7F+JuIg+RJ1tQlLURQuOyKAYKgjUEg2pGHlY69qndMVgzR83hzUTVX0u2H1Y63esaRGdCqKSAwEBAItI6giZbfLGAwVRy50y31tqWIwJEKGayu6v0ueOgAAGsZJREFULGjWOjAlTBxZNmlxeysQQDB0K9R0M5gMPTAdkPhnbt68WBM0Y55dT2xmgUrs+YoeVpryeO5Oo8EfEJgWgTAa4Xr3LqhOoynTkqmmRzBUhWXCQ+eXZqsDnuJ2/s/p2owKTeAFr24HAgiGboeebgaXxTC5nuq6MiZduSpwuXxJcmjdDlNfnjoozB8CeWqJpztmhYGcCpl5Az8rJqVvmHFdnZZFV7dnrQPPQ5JRdwin5Q/pbyYCCIZupl7AFRAAAkAACAABIHBNCCAYuiagUQwQAAJAAAgAASBwMxFAMHQz9QKugAAQAAJAAAgAgWtCAMHQNQGNYoAAEAACQAAIAIGbiQCCoZupF3AFBIAAEAACQAAIXBMCCIauCWgUAwSAABAAAkAACNxMBBAM3Uy9gCsgAASAABAAAkDgmhBAMHRNQF9HMensnE98zkeQ9erOXbkOLPkQRvm5gOspF6VcBQKd6kY6RwYH6mkd8OctZn2YpC7l9t1lH1f7XMvtk2e+OUYwdMf0753+jQiGHLC35OTcRhu47fw3CjaXLzrVjRv1SYmbpKYQEN3YQx8/AVThpPEYEM3sdPxPIAiK9AggGLpjhtDJ4UuZ4wcAr8bJ3fZg4rbzLxXdch1HRa7k5N6Woq/qdTi5OY/ydKobCIYa1IFgSAHj6suN6XQqznBzQQQQDF0QuJuarZPDF8z79F2/RC7ydbtsCyba3ncr5epS3XT+Zih5DIrvTjAUdCe/1N6pbiAYajAqBEMKGGcnCIYUJLf9BsHQbdeg4b+Twzd5ru62LZhoe391nHWjfNP56yYFUgUEOtUNBEMN5oJgSALTyZZkBlzfeAQQDN14FU3H4M2qpG3BRNv76WSffeqbzt/sJb7LFDvVDQRDDSaAYEgC08mWZAZc33gEEAxNUJH8WrScPggL52LGtANlkcKOguA0+Evoi4uVLxx7h7tInEbSVuxI2osufV7/wOkkj66sreeDOHwbGnIuI60JEmUPdv+LBp6u5tHS3D/j0ohI5He0E12fxMj+9RZtfb3Y8AVpzZ+k5R2N5yti1LQ4MeEj+c88MG9JnudDStdVPHNej1uVf8O3GCpn2l6fjBO/5/so1+D5VsQ+6jTJwnZR6jprwfCpbCy/23qXr708TThSTmcxs7K8eR74s8/Pa/qP5TEujodk61Je5stgxLwke3DpUr4G3CKtlIfxd8v5fwp1Yz/K4DGxdcrzoLFPtCp1JeskXElZU91PPHez0yq2BpvCfoQOla5T2U6mbLv/939nOxN1WJTB2Gf5go1s/bQf7VbYQU5E1MRHTKOxbLAHWzcTX0IvSS6JKZn6rd9N9l1KCGFnjJMoO/ET3wkbM1Rwe4sQQDDUpixv+KIicGWXFeDdVnLyXNnZmQTnKPIretE5SVqCn5CXK3SZtqDNzk7Q82nEvSPvnjF/oXHhMqIz4cYpOhxuwIJsOa3OGxtUzusKMvmFaPEy5GH67mFRRkUmRceXIXhyL2O5ScYos2sk8rOIZ+K3C/9lGo9vohHwG3w9CIEx24XXueDR8lfBqcQhS91qY2yjsqG3ZWZy8SrIlvFpkCViWchYyBDwZd0GnkU9iLrW7y1G+d7n/3oQFq26shzmvsycxtaHkGefQqDGtiVtgJ9lGqHBzHxamva9hFHZgsXD8OrzxTStmE9tPxp7xsnpbP/MvQvyeX4L3yCwkMKxTan0pj5Ymc1uUl1erH/RRgPOXHZ8J8tSfjMyZnCZhH+wP6bPPkLcS1kLObSdnJ+dp8CabUtmx/XtRADBUKvedCPhKlXoHXFFys6lSso6QV+BRY+omqnhoXQIFUfqctkGoAwMhrQlnYzhTzslyYfGgd+49K5BC84mNyLhfXBq3OBxnvwbaOb39j6mbJDVvzX852e60VOOMpKVWHXhX6aPJGKDnOWulVM+i84+BlH+vdSJJ67TpPJqFwUGNV1104VtmGvnp5TymCCaeXT2muSyunX8MG41fmMw9lNobpqx5xFZLjT/2jz2PqQ0OBd1jOs50w3pJU78xuOiRun4TUPjW7Hrbthqnmt5fNDG2Bf2Efmy5bt7ziNYD5d1HYXgMGA0kQ9bVkHfPJB6cK/sfXqW9dOMf513lz77nly+p1PgoDGv21KmgavbhwCCoQ46y4bvKoRz4KFi+IrkKrkYGXDkQqXk4VX3myusL85X7Py+5lgDW7ECxqkVNazvaRi6tWCI+Yk8OllUed5JaTqa/9hgRWcWeMi885D8JAdSczhBPtNANjnMpueOSIX/MgCsN9ZZr/F9gwNk/jUuEoOMn09j7EE2GF5uJY92sgEX93/T85Ci5CXzwFMVSs/SZnMh4qpsMKqyGHsKBGp2yvhwwGMCdR41cwQiHk225ZJIXQmmi7ysq1qeOg2Ds2x0TT2V/MlyJD9aL1n2y9hpJ/tRPsJgX6sjkWnPb7T7wjdIweLIkLYpDlKc7bXYQIO/ykXU8gv8pF44U4VmFf8O9sUkm+udtpO6LWUquLp9CCAY6qIzdibv9mkr9lS9g/p6n4Y/bVFeUxMrjGxUOa9cdyPLjA63cDI8LC0bVukQYgW3+aqVNPFgRoUcH+mdZCpfB+finFLZWKZUZ+f0v916DDkt418GPJoaDm6083sTHHEBDbL61zX+K+m9HBJL08B63Fr4r2Ib5TyP+q2V45IE+txI6R6pzyNtJtLc/7o26tHFxmq66qYLaU9NstSe1555MeicGBvW99Y7x4to6Fpsy40NNWMfSvH/R72zPdk89j7kNDZX1DEZZOay3FRJ25/HhG3qEnbqymm1H2PbgbeIfa1sZj69q/gGTuN/azbFfAVdTrSB/xXWGkn7yuQDbTUKKfXgEtr79KyuH/c641/n3Zfvprz8Rf7P52upj3VbyjRwdfsQQDDUUWehYsmKFyuwqjThGTtjT9pX4pwvV1Au2OXJ7/kp95al8wgOMTciJa1KQxkJhrR66si/Ss7Q3UWZpGN1/EcZPQ0lb3RSPn0lr6etG/4kn78o8bIypp6aLTcRaqKhZfW8S7m4gUl0O/Af5ZE6Cfxl/dXK8bimchLj+aJCN+CQ6ebEpbzFyEE1uLjaYKjkwXHseM326p4EuUqbmGxb9WCoxCjIyPrx7wXuZXrZYEaEVaMb61PFblQd91kr9iPqDtctmY+xYH49Ym5xtymv1X6MjwmSCOxVHY9yih+PvVpPJ16my4p8tn5P5CNiaezBlb31P8tAKWAjbKdSRwLfXEcq/An82+wriekuKmVZ2/H3wrZUftzcSgQQDHVVm6tYxkm5CiEdmSflHUIeAVh8vk++h++GsZ8f0fk7vRvDDb0XNCJPoQJmWoOf9mkrDoezU2VHFobw424yl8ZWVFfB7TMOfjzNLRqendPQj/DkMu1oj+VJYxIdUuRxMe7GcrwxvxZuxX/Ed3IZlgL3GjPPGafgKGUZiQ+pp6TXLvybNCKQlXynclIPNfPH0y1K79EB8zuLu5Ja8u6wVjb2P5KNyOlZiYEq1xPmhsrxGDBrkqXpuSfTSQaHn2jkhGCStseB9SLl5WcusDrL9YFxS7hX8jj6djeUqieSf1FXJHaunFSG4J061J0QMGY7sHYq5Zdl2PJZVqVHyTvXZ8+ftNc67p4vIa8UK1+HkSO9E6/iuxr5CJSsLCyDlD1gnHXLWNg0WZez8F1ZUn81SY6KbZncuL2FCCAYuoVKA8u3CYEhDd9V+PUOtaFxqiTHo3lF4OrtxweJNRudV8gh91wigGBoLtUOoa8TgdCj5eH8ULJ/5tbNNK0lu04GUdaNRuAq7CfQdPZXGzG+0XCAOSBwJQggGLoSWEEUCAgEiiH3yjSmSI5LIKAQuAr7SVM9GJ1UWONmbhFAMDS3qofgQAAIAAEgAASAgEMAwRDsAAgAASAABIAAEJhrBBAMzbX6ITwQAAJAAAgAASCAYAg2AASAABAAAkAACMw1AgiG5lr9EB4IAAEgAASAABBAMAQbAAJAAAgAASAABOYaAQRDd1D94QwRcax/2pp7Fdto+YRbfY7OjYYV24o/mXoK27xKTmZo94lvf7pzxdZTWeGEaT41+SrFu9G0Ex5X4XNutOQTmUt21Hri90QyeHkFCCAYugJQbwJJf+y9+HRB+BTAFTkm7/gqDcRNAKKJB5wA3YTMlT8vbPMqS5ylnj2tCXYeAwD+xMRVinUraM8S+1shcDcmfUCEYKgbWNeYCsHQNYJ9nUUVDc5VOiYEQ9ep2ltfVmGbVynRLO0ewdB0mpol9tOVfKNTIxi6mepBMHRNernWBoA/DnpHR4ZmgmWLo55JGWxbsw4WZ02P+bym35li28Zzi57bsqv3CIYUHK03s8S+tbDbkwDB0M3UFYKha9LLtTYACIbatdriqGeqr1kHL7Om147WTFPMFNs2zlr03JZdvUcwpOBovZkl9q2F3Z4ECIZupq4QDF2TXq61AUAw1K7VFkc9U33NOniZNb12tGaaYqbYtnHWoue27Oo9giEFR+vNLLFvLez2JEAwdDN1hWBool54p9Qibb3L14tuR4mcgiIib+B+p0nYTSLfe+cv3g1++t+0/3W56ySli7QTTXfvG0CXJyyCTu+YruGnaHCSYzpPZTs50mJP/z7wlJ4pbCbIX2ucBb1cTnvZbhfOJNkSRlHuvGtH0140CxQtza3nWwlLJSYHkozr4iJ1LUPzFhfaJr1Fu4j6c2Xq9LKcyJHB0PMxgV5YJM/lZN0m2St2RGT0uigXCOd3bfZf0DH2KDEubJMadCflT/qUaXlDQOazqJueBqcLXGjcpbySy8q15EfYhy9T3Nv6k/D3aXJ5zIfXK9NOcpry+T2Xw/hOsof0zsmfcWP+mvgKJef0Xr7EF2Md5FAyGJbTpg3DO5cfkjM9ttuMD5PjMgLO5XuXLsny9T4NfxpQ1kklfY2fhJXjI9tLLpvpNOGS63ObPj2vX+/T/nOWWZcZ5G4up4pbYQ8D2n+3TwO2F+XHGFn8SgQQDEk0qtdcWXMF4cAkV+qYhh1GrFhFI8oG68sJxp7TuIexAoh0oeIMaOBoO7r+XVt5sWIKOskxRRl9JWd+0zOu8PEB/zTIk3j373Pe4JjyfcAr39fL5sa7TbYSo9QQC3l9GfG+4CcFIkKnLKv/nb4MWR7bR8LHO98svyvCpxdOt5DB52H+Ij+srwq9QsaaTr5usCOBGwdUhW1LXqM9pDRt9qGwtbYZ9S14qGGZynK0XHmMRVvZCkdTdpHXMGpvK7irJJGe5LXQc4WfwdeD0Ll6tyUC70w56JZtgW0n2FOgz7Zl7MSR8Dw5vbs07n2gM5mvFp34ANrRDHV2+JzLzzz7Ky+r7jhaOw33XPdZNiMr20aLvphWqndcz9hWUtAk+I347J85joPcMn94xvy04RL476bPLLMrWePSUk6BQ9B74ju+Vx3CNts1qpvHWwRDrVoPhikdHActyfgqNJRDrwQ5dRrRmXHl50oiKnOlKP9Il2ecvkthnDA32EkuV4EayrG0fYGOHqevOJRENzLsaCS8YmXNaYa0xbRievmjy++IkS/DObGag6vgIQus6Ms7K8tjKoOduHCykp51RIX8MbFM568FZpPoRRkzniGxxLzGf3DA7OhzAR7vJGu7/Wv9CFkSjUzbXcn0Nb6CbWa+ND+h4WBZJa1UirRNj6OhpUa/Uq72C6mfWmqrV39vbSLY70T+Fe0G+1VpxI2Rl4Oh0NjHdC18teukZhOCB760vLjn1bI5Q/ne67ejvqp8Kx7qfLsy2DcVdUIEqFX6Xh5jX8J/C8nSZZWO8DnV96KcVpuvYlyXPTGFC3y1vt0GakZkInFHxBugHPaUPaKyAb90MDSxPN3geBmVUwhS+0oVGyxXAdlBa0wi72K4NQ9BRycgK1+NL84rnISs0EXZNRopb4mlp8VlqN8B7f+vMFRcyFbBI8s9ZRm+V8kBEdtAdpAhEBWNoi9b3HPB9rm/Z3qiJ2nT1fBiHCJuNQcr9c8suF/9vM3+O9iHJM70I18TdRdx1Q2oDJw7lO2xErrg8hkfOeJl+CxuLe42QdRDsjWjv1xvcuPr5U+2bQlmv5JoFklqGAh5PU/G1lr4atdJzSYKxsoOmEtS4acsT/Or3wvZTJE1G1edwA71hEeHAt4O21ye5iPXy0URrPk0k/TZ2MGNenw+LKbPs904XGr6Zl4irxWMtVwGONx6BDAy1GoItYofDJJ7E+XUgg1GsqHn4gwN/6JM11zBRePIDl5UwqJSVhqF7JhkA5M55KuCFr+gczp3DZaqfDW8YoazczrnvCmPKTs6aun8dfkdMfLlOP4CP0lXXH4ND34nemn8qKqHVAanyr+eZ25ofVnCwUenLGX0OW26TC42LFHnRbp2zGv8+2fMoyjL855GdWq0te1q/QhCbB/ykbHVGl8hebStmJfLcOklbvzcFOGanGCbE/XMAWxu8Eo64kmBu3jnLq1ek42bdI67s1ATmvnnPA3261+Hd3J9omr8E0/C9pqexeIcX+06qdlEJCB/atgrTGJdTrbGGBp+BU2PV8VmXZIq34qHCXwL35ToiFGhRvqet2yr7fps4FOMYKfyhdzhMpTTXEbkQ2HMRCbIzknm/BfBUKsB1IxINwbeeFUFtQ22vQ+FeqMuHIEcUapXnPbybDDWPC0UnIsOrApIqo2Aw6XeEynkcgQdDRGsuUe1sttlq2BpGyEvgEsXnGqgqR1sKLupEZy2jGAjSj4nL+u2gl+JkaZR8ufeRxk60dOYewyYn6TgUKYKFD1taQ8hjQxAilHNCj96rUUq0F942dgWWnSXcsZ0CVN+0Va2f8961hh7Eu494+LTStm5kPhbLUukKWSp2FFstBlzhYUgJS+DLWj7dfoc7P6XXyArdVPUH8+Tzsv6U/Yq+SrkcNzk+tR5lEFhHyVS/DTZH/Pboi8JUqdgKPoc1jfnd3yyPfpnsVz2b5yuFZeK3+W84rfVH7WVU7VDx3PdH4eig0zSVgRLuCTCNNlkK+BK4YYhuYLmRtwNXwbjik4vDb0PaP8nt1sp5wsVIA5npsoo6S96p8w7DLyz9EYf86jKOrm8//qvvJvC04mVy/OTyo6SuzLssxookoaXyzQw6lkM4hIeOsBL5B3NouzJsrm1D52wFPpy5ak8Tm9+N5nDluVIXPkLlT7xaPTFZZydmx0slq7Oxw4pNHJRv2q3xzmdm50g2dYce3V6imeHPdtMox2VtKSd63Im2T/36LMsXXDlgECX42jksqRWHF6MnXzOIzKhvgnspc06HbboifHLfOVS+J2s0/ltKb+k0aRnSVOmV3TjjUzreOD05fN92or1bvDTm3Rd00cTX6FIbWNZJ7J+1vXk81vs/UNJM+aVtultdj/vdv1/jlrqVQTH1m+2+yoPpS9I9SST8/6CMRaPi7qXcdF063kDJaezrZ/0Tq/SB0usKnVCyub1LQMhrofs2zrqTAs6d3cYGZo7lWuBfcV8p5/hDggAASAABIDAPCGAYGietB1lDb3JLRq63kUa9ZhDICAyEAACQAAIAAFMk82pDaShaR5GnVMcIDYQAAJAAAgAAQRDsAEgAASAABAAAkBg3hHANNm8WwDkBwJAAAgAASAw5wggGJpzA4D4QAAIAAEgAATmHQEEQ/NuAZAfCAABIAAEgMCcI4BgaM4NAOIDASAABIAAEJh3BBAMzbsFQH4gAASAABAAAnOOAIKhOTcAiA8EgAAQAAJAYN4RQDA0rQWkY9BxRs+00CE9EAACQAAIAIGbiACCoYtoxR9aiGDoItAhDxAAAkAACACBm4YAgqGLaATB0EVQQx4gAASAABAAAjcSAQRDbWrx02Lm68wIhtpQw3sgAASAABAAArcGAQRDbapCMNSGEN4DASAABIAAELjVCCAYalMfgqE2hPAeCAABIAAEgMCtRgDB0CT1pZ1ji7S46P7FRdM8TeZ/+d0ibb2zxIa05fPFNM+HNkG+N7QGP52nd8PnuQzHR/Xd833a/1qk+3qfzulcPyvKN+99nlQsLoAAEAACQAAIzAUCCIba1OyDlNqaoUVaFMHF+U8DWlwU6WIglQOXEHjke1EwB1f+UQxQODDhgIzLikGTDLxCsFSWXeMn54uBGtMlIk9H3AsOcQkEgAAQAAJA4M4igGCoTbWNwZDZWm+m06qBhaPFQY4sNwY41UBJpvPXZVBVlhUDKhXY6Hw+eLO8eBmMXEX5eAAEgAAQAAJA4G4hgGCoTZ8XCoZiMCKnyNJ1Q7ARA6IwHWem3My76lRZJfCRI1cUp8w44AqjSWJaLfEnRpjasMF7IAAEgAAQAAJ3AAEEQ21KvFAwNGnK6ZzOz1oKjcGPm9Iqpt9MUOMozWxkyLPVgb8W9vEaCAABIAAEgMBtQgDBUJu2LhgMUS0fuXU65chQGKWRz126MELj36nprLDWh0d4HPsXCYYorkXKa4gcJTeiFUeGREDWBhHeAwEgAASAABC4zQggGGrVXlxoHKeRtv7nPg14SikFKTKNmGbixc+cvhIIuQDk/J2gyeWknWmStpvW2qJ9v1g7XB+l67zLLARXYQqMg53aM/LBmZwqy7yHEalMsxUmJAACQAAIAAEgcEsRQDB0SxUHtoEAEAACQAAIAIHZIIBgaDY4ggoQAAJAAAgAASBwSxFAMHRLFQe2gQAQAAJAAAgAgdkggGBoNjiCChAAAkAACAABIHBLEUAwdEsVB7aBABAAAkAACACB2SCAYGg2OIIKEAACQAAIAAEgcEsRQDB0SxUHtoEAEAACQAAIAIHZIIBgaDY4ggoQAAJAAAgAASBwSxFAMHRLFQe2gQAQAAJAAAgAgdkggGBoNjiCChAAAkAACAABIHBLEUAwdEsVB7aBABAAAkAACACB2SCAYGg2OIIKEAACQAAIAAEgcEsRQDB0SxUHtoEAEAACQAAIAIHZIIBgaDY4ggoQAAJAAAgAASBwSxFAMHRLFQe2gQAQAAJAAAgAgdkggGBoNjiCChAAAkAACAABIHBLEUAwdEsVB7aBABAAAkAACACB2SCAYGg2OIIKEAACQAAIAAEgcEsRQDB0SxUHtoEAEAACQAAIAIHZIIBgaDY4ggoQAAJAAAgAASBwSxFAMHRLFQe2gQAQAAJAAAgAgdkggGBoNjiCChAAAkAACAABIHBLEfj/AVYKAsFvkQV5AAAAAElFTkSuQmCC"/>
          <p:cNvSpPr>
            <a:spLocks noChangeAspect="1" noChangeArrowheads="1"/>
          </p:cNvSpPr>
          <p:nvPr/>
        </p:nvSpPr>
        <p:spPr bwMode="auto">
          <a:xfrm>
            <a:off x="685800" y="1951037"/>
            <a:ext cx="9601200" cy="96012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6" name="Afbeelding 5" descr="Afbeelding met illustratie, vectorafbeeldingen&#10;&#10;Automatisch gegenereerde beschrijving">
            <a:extLst>
              <a:ext uri="{FF2B5EF4-FFF2-40B4-BE49-F238E27FC236}">
                <a16:creationId xmlns:a16="http://schemas.microsoft.com/office/drawing/2014/main" id="{7C5AB78E-890C-E648-A7F4-ABEBEEAB0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401" y="365126"/>
            <a:ext cx="1555500" cy="1032949"/>
          </a:xfrm>
          <a:prstGeom prst="rect">
            <a:avLst/>
          </a:prstGeom>
        </p:spPr>
      </p:pic>
    </p:spTree>
    <p:extLst>
      <p:ext uri="{BB962C8B-B14F-4D97-AF65-F5344CB8AC3E}">
        <p14:creationId xmlns:p14="http://schemas.microsoft.com/office/powerpoint/2010/main" val="1698234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atin typeface="Poppins" panose="00000800000000000000"/>
                <a:cs typeface="Calibri Light"/>
              </a:rPr>
              <a:t>Genderontwikkeling</a:t>
            </a:r>
          </a:p>
        </p:txBody>
      </p:sp>
      <p:pic>
        <p:nvPicPr>
          <p:cNvPr id="3076" name="Picture 4" descr="Silk coco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420" y="2266248"/>
            <a:ext cx="1973347" cy="197334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terpillar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488" y="2639321"/>
            <a:ext cx="1904794" cy="190479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905" y="2069254"/>
            <a:ext cx="2719492" cy="2719492"/>
          </a:xfrm>
          <a:prstGeom prst="rect">
            <a:avLst/>
          </a:prstGeom>
        </p:spPr>
      </p:pic>
    </p:spTree>
    <p:extLst>
      <p:ext uri="{BB962C8B-B14F-4D97-AF65-F5344CB8AC3E}">
        <p14:creationId xmlns:p14="http://schemas.microsoft.com/office/powerpoint/2010/main" val="315178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Poppins" panose="00000800000000000000"/>
                <a:cs typeface="Calibri Light"/>
              </a:rPr>
              <a:t>Genderontwikkeling</a:t>
            </a:r>
            <a:endParaRPr lang="nl-NL">
              <a:solidFill>
                <a:srgbClr val="702283"/>
              </a:solidFill>
              <a:latin typeface="Poppins" panose="00000800000000000000" pitchFamily="50" charset="0"/>
              <a:cs typeface="Poppins" panose="00000800000000000000" pitchFamily="50" charset="0"/>
            </a:endParaRPr>
          </a:p>
        </p:txBody>
      </p:sp>
      <p:sp>
        <p:nvSpPr>
          <p:cNvPr id="9" name="Tijdelijke aanduiding voor inhoud 8"/>
          <p:cNvSpPr>
            <a:spLocks noGrp="1"/>
          </p:cNvSpPr>
          <p:nvPr>
            <p:ph idx="1"/>
          </p:nvPr>
        </p:nvSpPr>
        <p:spPr>
          <a:xfrm>
            <a:off x="830631" y="1514183"/>
            <a:ext cx="10515600" cy="4351338"/>
          </a:xfrm>
        </p:spPr>
        <p:txBody>
          <a:bodyPr vert="horz" lIns="91440" tIns="45720" rIns="91440" bIns="45720" rtlCol="0" anchor="t">
            <a:normAutofit/>
          </a:bodyPr>
          <a:lstStyle/>
          <a:p>
            <a:pPr marL="0" indent="0">
              <a:buNone/>
            </a:pPr>
            <a:r>
              <a:rPr lang="nl-BE" sz="2400" b="1">
                <a:ea typeface="Karmilla" pitchFamily="2" charset="0"/>
              </a:rPr>
              <a:t>2-3 jaar</a:t>
            </a:r>
          </a:p>
          <a:p>
            <a:r>
              <a:rPr lang="nl-BE" sz="2000">
                <a:latin typeface="Avenir Next Medium"/>
                <a:ea typeface="Karmilla" pitchFamily="2" charset="0"/>
              </a:rPr>
              <a:t> Herkennen eigen geslacht en dat van anderen op basis van uiterlijke</a:t>
            </a:r>
          </a:p>
          <a:p>
            <a:pPr marL="360363" indent="-276225">
              <a:buNone/>
            </a:pPr>
            <a:r>
              <a:rPr lang="nl-BE" sz="2000">
                <a:latin typeface="Avenir Next Medium"/>
                <a:ea typeface="Karmilla" pitchFamily="2" charset="0"/>
              </a:rPr>
              <a:t>	kenmerken (kledij, kapsels, …) </a:t>
            </a:r>
            <a:endParaRPr lang="nl-BE" sz="2000">
              <a:ea typeface="Karmilla" pitchFamily="2" charset="0"/>
            </a:endParaRPr>
          </a:p>
          <a:p>
            <a:r>
              <a:rPr lang="nl-BE" sz="2000">
                <a:ea typeface="Karmilla" pitchFamily="2" charset="0"/>
              </a:rPr>
              <a:t> Begrijpen geslacht nog niet als vaststaand en onveranderbaar</a:t>
            </a:r>
            <a:endParaRPr lang="nl-BE" sz="2400" b="1">
              <a:ea typeface="Karmilla" pitchFamily="2" charset="0"/>
            </a:endParaRPr>
          </a:p>
          <a:p>
            <a:endParaRPr lang="nl-BE" sz="2400" b="1">
              <a:ea typeface="Karmilla" pitchFamily="2" charset="0"/>
            </a:endParaRPr>
          </a:p>
          <a:p>
            <a:pPr marL="0" indent="0">
              <a:buNone/>
            </a:pPr>
            <a:r>
              <a:rPr lang="nl-BE" sz="2400" b="1">
                <a:ea typeface="Karmilla" pitchFamily="2" charset="0"/>
              </a:rPr>
              <a:t>4-5 jaar</a:t>
            </a:r>
          </a:p>
          <a:p>
            <a:r>
              <a:rPr lang="nl-BE" sz="2000">
                <a:ea typeface="Karmilla" pitchFamily="2" charset="0"/>
              </a:rPr>
              <a:t> Leren (onbewust) genderstereotypen en gedragen zich ernaar</a:t>
            </a:r>
          </a:p>
          <a:p>
            <a:r>
              <a:rPr lang="nl-BE" sz="2000" b="1">
                <a:ea typeface="Karmilla" pitchFamily="2" charset="0"/>
              </a:rPr>
              <a:t> </a:t>
            </a:r>
            <a:r>
              <a:rPr lang="nl-BE" sz="2000">
                <a:ea typeface="Karmilla" pitchFamily="2" charset="0"/>
              </a:rPr>
              <a:t>Experimenteren met rollenspellen</a:t>
            </a:r>
          </a:p>
          <a:p>
            <a:r>
              <a:rPr lang="nl-BE" sz="2000" b="1">
                <a:ea typeface="Karmilla" pitchFamily="2" charset="0"/>
              </a:rPr>
              <a:t> </a:t>
            </a:r>
            <a:r>
              <a:rPr lang="nl-BE" sz="2000">
                <a:ea typeface="Karmilla" pitchFamily="2" charset="0"/>
              </a:rPr>
              <a:t>Sommige kleuters uiten gendervariante gevoelens</a:t>
            </a:r>
            <a:endParaRPr lang="nl-BE" sz="2400" b="1">
              <a:ea typeface="Karmilla" pitchFamily="2" charset="0"/>
            </a:endParaRPr>
          </a:p>
        </p:txBody>
      </p:sp>
      <p:pic>
        <p:nvPicPr>
          <p:cNvPr id="3082" name="Picture 10" descr="Caterpillar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7328" y="0"/>
            <a:ext cx="1904794" cy="190479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4459757" y="5537687"/>
            <a:ext cx="3272483" cy="336489"/>
          </a:xfrm>
          <a:prstGeom prst="rect">
            <a:avLst/>
          </a:prstGeom>
          <a:solidFill>
            <a:srgbClr val="65BAE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a:ln>
                  <a:noFill/>
                </a:ln>
                <a:solidFill>
                  <a:prstClr val="black"/>
                </a:solidFill>
                <a:effectLst/>
                <a:uLnTx/>
                <a:uFillTx/>
                <a:latin typeface="Avenir Next Medium" panose="020B0603020202020204" pitchFamily="34" charset="0"/>
                <a:ea typeface="Karmilla" pitchFamily="2" charset="0"/>
              </a:rPr>
              <a:t>“Wanneer krijg ik een piemel?”</a:t>
            </a:r>
          </a:p>
        </p:txBody>
      </p:sp>
    </p:spTree>
    <p:extLst>
      <p:ext uri="{BB962C8B-B14F-4D97-AF65-F5344CB8AC3E}">
        <p14:creationId xmlns:p14="http://schemas.microsoft.com/office/powerpoint/2010/main" val="1381581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Poppins" panose="00000800000000000000"/>
                <a:cs typeface="Calibri Light"/>
              </a:rPr>
              <a:t>Genderontwikkeling</a:t>
            </a:r>
            <a:endParaRPr lang="nl-NL">
              <a:solidFill>
                <a:srgbClr val="702283"/>
              </a:solidFill>
              <a:latin typeface="Poppins" panose="00000800000000000000" pitchFamily="50" charset="0"/>
              <a:cs typeface="Poppins" panose="00000800000000000000" pitchFamily="50" charset="0"/>
            </a:endParaRPr>
          </a:p>
        </p:txBody>
      </p:sp>
      <p:sp>
        <p:nvSpPr>
          <p:cNvPr id="9" name="Tijdelijke aanduiding voor inhoud 8"/>
          <p:cNvSpPr>
            <a:spLocks noGrp="1"/>
          </p:cNvSpPr>
          <p:nvPr>
            <p:ph idx="1"/>
          </p:nvPr>
        </p:nvSpPr>
        <p:spPr/>
        <p:txBody>
          <a:bodyPr vert="horz" lIns="91440" tIns="45720" rIns="91440" bIns="45720" rtlCol="0" anchor="t">
            <a:normAutofit/>
          </a:bodyPr>
          <a:lstStyle/>
          <a:p>
            <a:pPr marL="0" indent="0">
              <a:buNone/>
            </a:pPr>
            <a:r>
              <a:rPr lang="nl-BE" sz="2400" b="1">
                <a:ea typeface="Karmilla" pitchFamily="2" charset="0"/>
              </a:rPr>
              <a:t>6-10 jaar</a:t>
            </a:r>
          </a:p>
          <a:p>
            <a:r>
              <a:rPr lang="nl-BE" sz="2000">
                <a:ea typeface="Karmilla" pitchFamily="2" charset="0"/>
              </a:rPr>
              <a:t> Begrijpen dat een jongenslichaam geen meisjeslichaam wordt</a:t>
            </a:r>
          </a:p>
          <a:p>
            <a:pPr marL="360363" indent="-276225">
              <a:buNone/>
            </a:pPr>
            <a:r>
              <a:rPr lang="nl-BE" sz="2000">
                <a:latin typeface="Avenir Next Medium"/>
                <a:ea typeface="Karmilla" pitchFamily="2" charset="0"/>
              </a:rPr>
              <a:t>	omdat het meisjeskleren draagt</a:t>
            </a:r>
          </a:p>
          <a:p>
            <a:r>
              <a:rPr lang="nl-BE" sz="2000">
                <a:ea typeface="Karmilla" pitchFamily="2" charset="0"/>
              </a:rPr>
              <a:t> Besef van ‘genderconstantie’ (= dat geslacht onveranderlijk is)</a:t>
            </a:r>
          </a:p>
          <a:p>
            <a:r>
              <a:rPr lang="nl-BE" sz="2000" b="1">
                <a:ea typeface="Karmilla" pitchFamily="2" charset="0"/>
              </a:rPr>
              <a:t> </a:t>
            </a:r>
            <a:r>
              <a:rPr lang="nl-BE" sz="2000">
                <a:ea typeface="Karmilla" pitchFamily="2" charset="0"/>
              </a:rPr>
              <a:t>Kunnen onderscheid maken tussen het lichaam en innerlijke</a:t>
            </a:r>
          </a:p>
          <a:p>
            <a:pPr marL="360363" indent="-276225">
              <a:buNone/>
            </a:pPr>
            <a:r>
              <a:rPr lang="nl-BE" sz="2000">
                <a:latin typeface="Avenir Next Medium"/>
                <a:ea typeface="Karmilla" pitchFamily="2" charset="0"/>
              </a:rPr>
              <a:t>	gevoel van identiteit</a:t>
            </a:r>
            <a:endParaRPr lang="nl-BE" sz="2400" b="1">
              <a:latin typeface="Avenir Next Medium"/>
              <a:ea typeface="Karmilla" pitchFamily="2" charset="0"/>
            </a:endParaRPr>
          </a:p>
          <a:p>
            <a:pPr marL="0" indent="0">
              <a:buNone/>
            </a:pPr>
            <a:endParaRPr lang="nl-BE" sz="2400" b="1">
              <a:ea typeface="Karmilla" pitchFamily="2" charset="0"/>
            </a:endParaRPr>
          </a:p>
        </p:txBody>
      </p:sp>
      <p:pic>
        <p:nvPicPr>
          <p:cNvPr id="6" name="Picture 4" descr="Silk coco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2161" y="365126"/>
            <a:ext cx="1688252" cy="168825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323461" y="4451335"/>
            <a:ext cx="7328507" cy="1308050"/>
          </a:xfrm>
          <a:prstGeom prst="rect">
            <a:avLst/>
          </a:prstGeom>
          <a:solidFill>
            <a:srgbClr val="65BAE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nl-BE" sz="1600" b="1" strike="noStrike" kern="1200" cap="none" spc="0" normalizeH="0" baseline="0" noProof="0">
                <a:ln>
                  <a:noFill/>
                </a:ln>
                <a:solidFill>
                  <a:prstClr val="black"/>
                </a:solidFill>
                <a:uLnTx/>
                <a:uFillTx/>
                <a:latin typeface="Avenir Next Medium" panose="020B0603020202020204" pitchFamily="34" charset="0"/>
                <a:ea typeface="Karmilla" pitchFamily="2" charset="0"/>
              </a:rPr>
              <a:t>Hoe kan</a:t>
            </a:r>
            <a:r>
              <a:rPr kumimoji="0" lang="nl-BE" sz="1600" b="1" strike="noStrike" kern="1200" cap="none" spc="0" normalizeH="0" noProof="0">
                <a:ln>
                  <a:noFill/>
                </a:ln>
                <a:solidFill>
                  <a:prstClr val="black"/>
                </a:solidFill>
                <a:uLnTx/>
                <a:uFillTx/>
                <a:latin typeface="Avenir Next Medium" panose="020B0603020202020204" pitchFamily="34" charset="0"/>
                <a:ea typeface="Karmilla" pitchFamily="2" charset="0"/>
              </a:rPr>
              <a:t> dit zich uiten?</a:t>
            </a:r>
            <a:endParaRPr lang="nl-BE" sz="1600" b="1">
              <a:solidFill>
                <a:prstClr val="black"/>
              </a:solidFill>
              <a:latin typeface="Avenir Next Medium" panose="020B0603020202020204" pitchFamily="34" charset="0"/>
              <a:ea typeface="Karmilla" pitchFamily="2" charset="0"/>
            </a:endParaRPr>
          </a:p>
          <a:p>
            <a:pPr marL="285750" marR="0" lvl="0" indent="-285750" algn="l" defTabSz="914400" rtl="0" eaLnBrk="1" fontAlgn="auto" latinLnBrk="0" hangingPunct="1">
              <a:spcBef>
                <a:spcPts val="0"/>
              </a:spcBef>
              <a:spcAft>
                <a:spcPts val="600"/>
              </a:spcAft>
              <a:buClrTx/>
              <a:buSzTx/>
              <a:buFont typeface="Wingdings" panose="05000000000000000000" pitchFamily="2" charset="2"/>
              <a:buChar char="§"/>
              <a:tabLst/>
              <a:defRPr/>
            </a:pPr>
            <a:r>
              <a:rPr kumimoji="0" lang="nl-BE" sz="1600" b="0" i="0" u="none" strike="noStrike" kern="1200" cap="none" spc="0" normalizeH="0" baseline="0" noProof="0">
                <a:ln>
                  <a:noFill/>
                </a:ln>
                <a:solidFill>
                  <a:prstClr val="black"/>
                </a:solidFill>
                <a:effectLst/>
                <a:uLnTx/>
                <a:uFillTx/>
                <a:latin typeface="Avenir Next Medium" panose="020B0603020202020204" pitchFamily="34" charset="0"/>
                <a:ea typeface="Karmilla" pitchFamily="2" charset="0"/>
              </a:rPr>
              <a:t>Hardop uitdrukken dat hun lichaam niet past bij hoe ze zich</a:t>
            </a:r>
            <a:r>
              <a:rPr kumimoji="0" lang="nl-BE" sz="1600" b="0" i="0" u="none" strike="noStrike" kern="1200" cap="none" spc="0" normalizeH="0" noProof="0">
                <a:ln>
                  <a:noFill/>
                </a:ln>
                <a:solidFill>
                  <a:prstClr val="black"/>
                </a:solidFill>
                <a:effectLst/>
                <a:uLnTx/>
                <a:uFillTx/>
                <a:latin typeface="Avenir Next Medium" panose="020B0603020202020204" pitchFamily="34" charset="0"/>
                <a:ea typeface="Karmilla" pitchFamily="2" charset="0"/>
              </a:rPr>
              <a:t> voelen</a:t>
            </a:r>
          </a:p>
          <a:p>
            <a:pPr marL="285750" marR="0" lvl="0" indent="-285750" algn="l" defTabSz="914400" rtl="0" eaLnBrk="1" fontAlgn="auto" latinLnBrk="0" hangingPunct="1">
              <a:spcBef>
                <a:spcPts val="0"/>
              </a:spcBef>
              <a:spcAft>
                <a:spcPts val="600"/>
              </a:spcAft>
              <a:buClrTx/>
              <a:buSzTx/>
              <a:buFont typeface="Wingdings" panose="05000000000000000000" pitchFamily="2" charset="2"/>
              <a:buChar char="§"/>
              <a:tabLst/>
              <a:defRPr/>
            </a:pPr>
            <a:r>
              <a:rPr lang="nl-BE" sz="1600">
                <a:solidFill>
                  <a:prstClr val="black"/>
                </a:solidFill>
                <a:latin typeface="Avenir Next Medium" panose="020B0603020202020204" pitchFamily="34" charset="0"/>
                <a:ea typeface="Karmilla" pitchFamily="2" charset="0"/>
              </a:rPr>
              <a:t>Anders genoemd willen worden</a:t>
            </a:r>
          </a:p>
          <a:p>
            <a:pPr marL="285750" marR="0" lvl="0" indent="-285750" algn="l" defTabSz="914400" rtl="0" eaLnBrk="1" fontAlgn="auto" latinLnBrk="0" hangingPunct="1">
              <a:spcBef>
                <a:spcPts val="0"/>
              </a:spcBef>
              <a:spcAft>
                <a:spcPts val="600"/>
              </a:spcAft>
              <a:buClrTx/>
              <a:buSzTx/>
              <a:buFont typeface="Wingdings" panose="05000000000000000000" pitchFamily="2" charset="2"/>
              <a:buChar char="§"/>
              <a:tabLst/>
              <a:defRPr/>
            </a:pPr>
            <a:r>
              <a:rPr kumimoji="0" lang="nl-BE" sz="1600" b="0" i="0" u="none" strike="noStrike" kern="1200" cap="none" spc="0" normalizeH="0" baseline="0" noProof="0">
                <a:ln>
                  <a:noFill/>
                </a:ln>
                <a:solidFill>
                  <a:prstClr val="black"/>
                </a:solidFill>
                <a:effectLst/>
                <a:uLnTx/>
                <a:uFillTx/>
                <a:latin typeface="Avenir Next Medium" panose="020B0603020202020204" pitchFamily="34" charset="0"/>
                <a:ea typeface="Karmilla" pitchFamily="2" charset="0"/>
              </a:rPr>
              <a:t>Zich</a:t>
            </a:r>
            <a:r>
              <a:rPr kumimoji="0" lang="nl-BE" sz="1600" b="0" i="0" u="none" strike="noStrike" kern="1200" cap="none" spc="0" normalizeH="0" noProof="0">
                <a:ln>
                  <a:noFill/>
                </a:ln>
                <a:solidFill>
                  <a:prstClr val="black"/>
                </a:solidFill>
                <a:effectLst/>
                <a:uLnTx/>
                <a:uFillTx/>
                <a:latin typeface="Avenir Next Medium" panose="020B0603020202020204" pitchFamily="34" charset="0"/>
                <a:ea typeface="Karmilla" pitchFamily="2" charset="0"/>
              </a:rPr>
              <a:t> terugtrekken, erg verdrietig worden</a:t>
            </a:r>
            <a:r>
              <a:rPr lang="nl-BE" sz="1600">
                <a:solidFill>
                  <a:prstClr val="black"/>
                </a:solidFill>
                <a:latin typeface="Avenir Next Medium" panose="020B0603020202020204" pitchFamily="34" charset="0"/>
                <a:ea typeface="Karmilla" pitchFamily="2" charset="0"/>
              </a:rPr>
              <a:t> (langzaamaan of plots)</a:t>
            </a:r>
            <a:endParaRPr kumimoji="0" lang="nl-BE" sz="1600" b="0" i="0" u="none" strike="noStrike" kern="1200" cap="none" spc="0" normalizeH="0" noProof="0">
              <a:ln>
                <a:noFill/>
              </a:ln>
              <a:solidFill>
                <a:prstClr val="black"/>
              </a:solidFill>
              <a:effectLst/>
              <a:uLnTx/>
              <a:uFillTx/>
              <a:latin typeface="Avenir Next Medium" panose="020B0603020202020204" pitchFamily="34" charset="0"/>
              <a:ea typeface="Karmilla" pitchFamily="2" charset="0"/>
            </a:endParaRPr>
          </a:p>
        </p:txBody>
      </p:sp>
    </p:spTree>
    <p:extLst>
      <p:ext uri="{BB962C8B-B14F-4D97-AF65-F5344CB8AC3E}">
        <p14:creationId xmlns:p14="http://schemas.microsoft.com/office/powerpoint/2010/main" val="1541243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Poppins" panose="00000800000000000000"/>
                <a:cs typeface="Calibri Light"/>
              </a:rPr>
              <a:t>Genderontwikkeling</a:t>
            </a:r>
            <a:endParaRPr lang="nl-NL">
              <a:solidFill>
                <a:srgbClr val="702283"/>
              </a:solidFill>
              <a:latin typeface="Poppins" panose="00000800000000000000" pitchFamily="50" charset="0"/>
              <a:cs typeface="Poppins" panose="00000800000000000000" pitchFamily="50" charset="0"/>
            </a:endParaRPr>
          </a:p>
        </p:txBody>
      </p:sp>
      <p:sp>
        <p:nvSpPr>
          <p:cNvPr id="9" name="Tijdelijke aanduiding voor inhoud 8"/>
          <p:cNvSpPr>
            <a:spLocks noGrp="1"/>
          </p:cNvSpPr>
          <p:nvPr>
            <p:ph idx="1"/>
          </p:nvPr>
        </p:nvSpPr>
        <p:spPr/>
        <p:txBody>
          <a:bodyPr>
            <a:normAutofit/>
          </a:bodyPr>
          <a:lstStyle/>
          <a:p>
            <a:pPr marL="0" indent="0">
              <a:buNone/>
            </a:pPr>
            <a:r>
              <a:rPr lang="nl-BE" sz="2400" b="1">
                <a:ea typeface="Karmilla" pitchFamily="2" charset="0"/>
              </a:rPr>
              <a:t>Puberteit</a:t>
            </a:r>
          </a:p>
          <a:p>
            <a:r>
              <a:rPr lang="nl-BE" sz="2000">
                <a:ea typeface="Karmilla" pitchFamily="2" charset="0"/>
              </a:rPr>
              <a:t> ‘Lastige’ lichamelijke veranderingen treden op</a:t>
            </a:r>
          </a:p>
          <a:p>
            <a:r>
              <a:rPr lang="nl-BE" sz="2000" b="1">
                <a:ea typeface="Karmilla" pitchFamily="2" charset="0"/>
              </a:rPr>
              <a:t> Belangrijk kantelpunt </a:t>
            </a:r>
            <a:r>
              <a:rPr lang="nl-BE" sz="2000">
                <a:ea typeface="Karmilla" pitchFamily="2" charset="0"/>
              </a:rPr>
              <a:t>voor gendervariante jongeren</a:t>
            </a:r>
          </a:p>
          <a:p>
            <a:r>
              <a:rPr lang="nl-BE" sz="2000" b="1">
                <a:ea typeface="Karmilla" pitchFamily="2" charset="0"/>
              </a:rPr>
              <a:t> </a:t>
            </a:r>
            <a:r>
              <a:rPr lang="nl-BE" sz="2000">
                <a:ea typeface="Karmilla" pitchFamily="2" charset="0"/>
              </a:rPr>
              <a:t>Kan een punt van ontdekking zijn</a:t>
            </a:r>
          </a:p>
          <a:p>
            <a:pPr marL="0" indent="0">
              <a:buNone/>
            </a:pPr>
            <a:endParaRPr lang="nl-BE" sz="2400" b="1">
              <a:ea typeface="Karmilla" pitchFamily="2" charset="0"/>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7941" y="365126"/>
            <a:ext cx="1140403" cy="1140403"/>
          </a:xfrm>
          <a:prstGeom prst="rect">
            <a:avLst/>
          </a:prstGeom>
        </p:spPr>
      </p:pic>
      <p:sp>
        <p:nvSpPr>
          <p:cNvPr id="10" name="Tekstvak 9"/>
          <p:cNvSpPr txBox="1"/>
          <p:nvPr/>
        </p:nvSpPr>
        <p:spPr>
          <a:xfrm>
            <a:off x="3149656" y="3565708"/>
            <a:ext cx="3201914" cy="351691"/>
          </a:xfrm>
          <a:prstGeom prst="rect">
            <a:avLst/>
          </a:prstGeom>
          <a:solidFill>
            <a:srgbClr val="65BAE1"/>
          </a:solidFill>
          <a:ln>
            <a:solidFill>
              <a:srgbClr val="65BAE1"/>
            </a:solidFill>
          </a:ln>
        </p:spPr>
        <p:txBody>
          <a:bodyPr wrap="square" lIns="91440" tIns="45720" rIns="91440" bIns="45720" rtlCol="0" anchor="t">
            <a:spAutoFit/>
          </a:bodyPr>
          <a:lstStyle/>
          <a:p>
            <a:r>
              <a:rPr lang="nl-BE" sz="1600">
                <a:solidFill>
                  <a:srgbClr val="000000"/>
                </a:solidFill>
                <a:latin typeface="Avenir Next Medium" panose="020B0603020202020204" pitchFamily="34" charset="0"/>
                <a:ea typeface="Karmilla" pitchFamily="2" charset="0"/>
              </a:rPr>
              <a:t>Elk kind heeft een uniek tempo</a:t>
            </a:r>
          </a:p>
        </p:txBody>
      </p:sp>
    </p:spTree>
    <p:extLst>
      <p:ext uri="{BB962C8B-B14F-4D97-AF65-F5344CB8AC3E}">
        <p14:creationId xmlns:p14="http://schemas.microsoft.com/office/powerpoint/2010/main" val="94420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Genderidentiteit of gender expressie?</a:t>
            </a:r>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r>
              <a:rPr lang="nl-BE" dirty="0">
                <a:latin typeface="Avenir Next Medium"/>
              </a:rPr>
              <a:t>Gender non-conform gedrag (gendervariant gedrag) ≠ transgender</a:t>
            </a:r>
            <a:endParaRPr lang="nl-NL" dirty="0"/>
          </a:p>
        </p:txBody>
      </p:sp>
    </p:spTree>
    <p:extLst>
      <p:ext uri="{BB962C8B-B14F-4D97-AF65-F5344CB8AC3E}">
        <p14:creationId xmlns:p14="http://schemas.microsoft.com/office/powerpoint/2010/main" val="564159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Gendereuforie en -dysforie</a:t>
            </a:r>
          </a:p>
        </p:txBody>
      </p:sp>
      <p:sp>
        <p:nvSpPr>
          <p:cNvPr id="5" name="Tijdelijke aanduiding voor inhoud 4"/>
          <p:cNvSpPr>
            <a:spLocks noGrp="1"/>
          </p:cNvSpPr>
          <p:nvPr>
            <p:ph idx="1"/>
          </p:nvPr>
        </p:nvSpPr>
        <p:spPr/>
        <p:txBody>
          <a:bodyPr vert="horz" lIns="91440" tIns="45720" rIns="91440" bIns="45720" rtlCol="0" anchor="t">
            <a:normAutofit/>
          </a:bodyPr>
          <a:lstStyle/>
          <a:p>
            <a:pPr marL="356870" indent="-356870"/>
            <a:r>
              <a:rPr lang="en-US" err="1">
                <a:latin typeface="Avenir Next Medium"/>
              </a:rPr>
              <a:t>Euforie</a:t>
            </a:r>
            <a:r>
              <a:rPr lang="en-US">
                <a:latin typeface="Avenir Next Medium"/>
              </a:rPr>
              <a:t>: </a:t>
            </a:r>
            <a:r>
              <a:rPr lang="nl-BE">
                <a:latin typeface="Avenir Next Medium"/>
              </a:rPr>
              <a:t>het plezier of geluk vanwege de overeenstemming van  genderidentiteit en </a:t>
            </a:r>
            <a:r>
              <a:rPr lang="nl-BE" err="1">
                <a:latin typeface="Avenir Next Medium"/>
              </a:rPr>
              <a:t>gendergerelateerde</a:t>
            </a:r>
            <a:r>
              <a:rPr lang="nl-BE">
                <a:latin typeface="Avenir Next Medium"/>
              </a:rPr>
              <a:t> kenmerken</a:t>
            </a:r>
            <a:endParaRPr lang="en-US"/>
          </a:p>
          <a:p>
            <a:pPr marL="356870" indent="-356870"/>
            <a:r>
              <a:rPr lang="en-US" err="1"/>
              <a:t>Dysforie</a:t>
            </a:r>
            <a:r>
              <a:rPr lang="en-US"/>
              <a:t>: h</a:t>
            </a:r>
            <a:r>
              <a:rPr lang="nl-BE"/>
              <a:t>et onbehagen of psychisch lijden dat voortkomt uit de incongruentie tussen geslacht en genderidentiteit.</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4693" y="365127"/>
            <a:ext cx="1140402" cy="1140402"/>
          </a:xfrm>
          <a:prstGeom prst="rect">
            <a:avLst/>
          </a:prstGeom>
        </p:spPr>
      </p:pic>
    </p:spTree>
    <p:extLst>
      <p:ext uri="{BB962C8B-B14F-4D97-AF65-F5344CB8AC3E}">
        <p14:creationId xmlns:p14="http://schemas.microsoft.com/office/powerpoint/2010/main" val="1831025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ontserrat"/>
                <a:cs typeface="Mongolian Baiti"/>
              </a:rPr>
              <a:t>Transitie &amp; genderbevestiging</a:t>
            </a: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Anders voor elk persoon</a:t>
            </a:r>
            <a:endParaRPr lang="nl-NL">
              <a:latin typeface="Avenir Next Medium"/>
            </a:endParaRPr>
          </a:p>
          <a:p>
            <a:r>
              <a:rPr lang="nl-BE"/>
              <a:t> Verschillende manieren en vormen van transitie</a:t>
            </a:r>
          </a:p>
          <a:p>
            <a:r>
              <a:rPr lang="nl-BE"/>
              <a:t> Steun van de school </a:t>
            </a:r>
          </a:p>
          <a:p>
            <a:pPr marL="0" indent="0">
              <a:buNone/>
            </a:pPr>
            <a:endParaRPr lang="nl-BE"/>
          </a:p>
        </p:txBody>
      </p:sp>
    </p:spTree>
    <p:extLst>
      <p:ext uri="{BB962C8B-B14F-4D97-AF65-F5344CB8AC3E}">
        <p14:creationId xmlns:p14="http://schemas.microsoft.com/office/powerpoint/2010/main" val="328372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vert="horz" lIns="91440" tIns="45720" rIns="91440" bIns="45720" rtlCol="0" anchor="b">
            <a:normAutofit/>
          </a:bodyPr>
          <a:lstStyle/>
          <a:p>
            <a:pPr algn="ctr"/>
            <a:r>
              <a:rPr lang="en-US" sz="5600" kern="1200">
                <a:cs typeface="+mj-cs"/>
              </a:rPr>
              <a:t>Gender </a:t>
            </a:r>
            <a:r>
              <a:rPr lang="en-US" sz="5600" kern="1200" err="1">
                <a:cs typeface="+mj-cs"/>
              </a:rPr>
              <a:t>en</a:t>
            </a:r>
            <a:r>
              <a:rPr lang="en-US" sz="5600" kern="1200">
                <a:cs typeface="+mj-cs"/>
              </a:rPr>
              <a:t> </a:t>
            </a:r>
            <a:r>
              <a:rPr lang="en-US" sz="5600" kern="1200" err="1">
                <a:cs typeface="+mj-cs"/>
              </a:rPr>
              <a:t>genderstereotypering</a:t>
            </a:r>
            <a:endParaRPr lang="en-US" sz="5600" kern="1200">
              <a:cs typeface="+mj-cs"/>
            </a:endParaRPr>
          </a:p>
        </p:txBody>
      </p:sp>
      <p:sp>
        <p:nvSpPr>
          <p:cNvPr id="4" name="Tijdelijke aanduiding voor tekst 3">
            <a:extLst>
              <a:ext uri="{FF2B5EF4-FFF2-40B4-BE49-F238E27FC236}">
                <a16:creationId xmlns:a16="http://schemas.microsoft.com/office/drawing/2014/main" id="{1AEA1F14-6DFB-A666-EDA7-77428F4B9D3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289312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t>Zorgpad</a:t>
            </a:r>
            <a:r>
              <a:rPr lang="nl-NL"/>
              <a:t> genderteam</a:t>
            </a:r>
          </a:p>
        </p:txBody>
      </p:sp>
      <p:sp>
        <p:nvSpPr>
          <p:cNvPr id="5" name="Tijdelijke aanduiding voor inhoud 4"/>
          <p:cNvSpPr>
            <a:spLocks noGrp="1"/>
          </p:cNvSpPr>
          <p:nvPr>
            <p:ph idx="1"/>
          </p:nvPr>
        </p:nvSpPr>
        <p:spPr/>
        <p:txBody>
          <a:bodyPr>
            <a:normAutofit/>
          </a:bodyPr>
          <a:lstStyle/>
          <a:p>
            <a:r>
              <a:rPr lang="nl-BE"/>
              <a:t> Stap 1: Telefonische aanmelding</a:t>
            </a:r>
          </a:p>
          <a:p>
            <a:r>
              <a:rPr lang="nl-BE"/>
              <a:t> Stap 2: Assessment</a:t>
            </a:r>
          </a:p>
          <a:p>
            <a:r>
              <a:rPr lang="nl-BE"/>
              <a:t> Stap 3: Hormonale opties</a:t>
            </a:r>
          </a:p>
          <a:p>
            <a:r>
              <a:rPr lang="nl-BE"/>
              <a:t> Stap 4: Operatieve opties</a:t>
            </a:r>
          </a:p>
          <a:p>
            <a:endParaRPr lang="nl-BE"/>
          </a:p>
        </p:txBody>
      </p:sp>
    </p:spTree>
    <p:extLst>
      <p:ext uri="{BB962C8B-B14F-4D97-AF65-F5344CB8AC3E}">
        <p14:creationId xmlns:p14="http://schemas.microsoft.com/office/powerpoint/2010/main" val="2032087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Stap 1</a:t>
            </a:r>
            <a:br>
              <a:rPr lang="nl-NL"/>
            </a:b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r>
              <a:rPr lang="nl-BE">
                <a:latin typeface="Avenir Next Medium"/>
              </a:rPr>
              <a:t>Kind jonger dan negen jaar: enkel ouders op gesprek</a:t>
            </a:r>
            <a:endParaRPr lang="nl-NL"/>
          </a:p>
          <a:p>
            <a:pPr lvl="1"/>
            <a:r>
              <a:rPr lang="nl-BE"/>
              <a:t> Handvaten</a:t>
            </a:r>
          </a:p>
          <a:p>
            <a:pPr lvl="1"/>
            <a:r>
              <a:rPr lang="nl-BE"/>
              <a:t> Jaarlijkse herhaling indien gendervariante gevoelens blijven</a:t>
            </a:r>
          </a:p>
          <a:p>
            <a:pPr marL="457200" lvl="1" indent="0">
              <a:buNone/>
            </a:pPr>
            <a:endParaRPr lang="nl-BE"/>
          </a:p>
          <a:p>
            <a:pPr marL="0" indent="0">
              <a:buNone/>
            </a:pPr>
            <a:r>
              <a:rPr lang="nl-BE">
                <a:latin typeface="Avenir Next Medium"/>
              </a:rPr>
              <a:t>Kind negen jaar of ouder: ouders en kind op gesprek</a:t>
            </a:r>
          </a:p>
          <a:p>
            <a:pPr lvl="1"/>
            <a:r>
              <a:rPr lang="nl-BE"/>
              <a:t> Kennismaking</a:t>
            </a:r>
          </a:p>
        </p:txBody>
      </p:sp>
      <p:sp>
        <p:nvSpPr>
          <p:cNvPr id="4" name="Tekstvak 3"/>
          <p:cNvSpPr txBox="1"/>
          <p:nvPr/>
        </p:nvSpPr>
        <p:spPr>
          <a:xfrm>
            <a:off x="838200" y="1030169"/>
            <a:ext cx="5262563" cy="475359"/>
          </a:xfrm>
          <a:prstGeom prst="rect">
            <a:avLst/>
          </a:prstGeom>
          <a:solidFill>
            <a:srgbClr val="65BAE1"/>
          </a:solidFill>
          <a:ln>
            <a:solidFill>
              <a:srgbClr val="65BAE1"/>
            </a:solidFill>
          </a:ln>
        </p:spPr>
        <p:txBody>
          <a:bodyPr wrap="square" rtlCol="0">
            <a:spAutoFit/>
          </a:bodyPr>
          <a:lstStyle/>
          <a:p>
            <a:r>
              <a:rPr lang="nl-NL" sz="2400" b="1">
                <a:solidFill>
                  <a:srgbClr val="000000"/>
                </a:solidFill>
                <a:latin typeface="Avenir Next Medium" panose="020B0603020202020204" pitchFamily="34" charset="0"/>
              </a:rPr>
              <a:t>Telefonische aanmelding</a:t>
            </a:r>
          </a:p>
        </p:txBody>
      </p:sp>
    </p:spTree>
    <p:extLst>
      <p:ext uri="{BB962C8B-B14F-4D97-AF65-F5344CB8AC3E}">
        <p14:creationId xmlns:p14="http://schemas.microsoft.com/office/powerpoint/2010/main" val="1883044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Stap 2</a:t>
            </a:r>
          </a:p>
        </p:txBody>
      </p:sp>
      <p:sp>
        <p:nvSpPr>
          <p:cNvPr id="5" name="Tijdelijke aanduiding voor inhoud 4"/>
          <p:cNvSpPr>
            <a:spLocks noGrp="1"/>
          </p:cNvSpPr>
          <p:nvPr>
            <p:ph idx="1"/>
          </p:nvPr>
        </p:nvSpPr>
        <p:spPr>
          <a:xfrm>
            <a:off x="838200" y="2108381"/>
            <a:ext cx="10515600" cy="4351338"/>
          </a:xfrm>
        </p:spPr>
        <p:txBody>
          <a:bodyPr vert="horz" lIns="91440" tIns="45720" rIns="91440" bIns="45720" rtlCol="0" anchor="t">
            <a:normAutofit/>
          </a:bodyPr>
          <a:lstStyle/>
          <a:p>
            <a:pPr marL="0" indent="0">
              <a:buNone/>
            </a:pPr>
            <a:r>
              <a:rPr lang="nl-BE" sz="2400" b="1"/>
              <a:t>Kind</a:t>
            </a:r>
            <a:endParaRPr lang="nl-NL"/>
          </a:p>
          <a:p>
            <a:pPr lvl="1"/>
            <a:r>
              <a:rPr lang="nl-BE"/>
              <a:t> Ontwikkeling in kaart</a:t>
            </a:r>
          </a:p>
          <a:p>
            <a:pPr lvl="1"/>
            <a:r>
              <a:rPr lang="nl-BE"/>
              <a:t> Exploratie genderidentiteit</a:t>
            </a:r>
          </a:p>
          <a:p>
            <a:pPr lvl="1"/>
            <a:r>
              <a:rPr lang="nl-BE">
                <a:latin typeface="Avenir Next Medium"/>
              </a:rPr>
              <a:t> Weerbaarheid en handvaten</a:t>
            </a:r>
          </a:p>
          <a:p>
            <a:pPr marL="457200" lvl="1" indent="0">
              <a:buNone/>
            </a:pPr>
            <a:endParaRPr lang="nl-BE" b="1"/>
          </a:p>
          <a:p>
            <a:pPr marL="0" indent="0">
              <a:buNone/>
            </a:pPr>
            <a:r>
              <a:rPr lang="nl-BE" b="1">
                <a:latin typeface="Avenir Next Medium"/>
              </a:rPr>
              <a:t>Ouders</a:t>
            </a:r>
            <a:endParaRPr lang="nl-BE"/>
          </a:p>
          <a:p>
            <a:pPr lvl="1"/>
            <a:r>
              <a:rPr lang="nl-BE"/>
              <a:t> Mogelijkheden en beperkingen van de behandelopties</a:t>
            </a:r>
          </a:p>
          <a:p>
            <a:pPr marL="457200" lvl="1" indent="0">
              <a:buNone/>
            </a:pPr>
            <a:endParaRPr lang="nl-BE"/>
          </a:p>
          <a:p>
            <a:pPr marL="0" indent="0">
              <a:buNone/>
            </a:pPr>
            <a:r>
              <a:rPr lang="nl-BE" sz="2400" b="1"/>
              <a:t>Gezin</a:t>
            </a:r>
          </a:p>
          <a:p>
            <a:pPr lvl="1"/>
            <a:r>
              <a:rPr lang="nl-BE"/>
              <a:t> Begeleiding in acceptatieproces en praktische ondersteuning</a:t>
            </a:r>
          </a:p>
        </p:txBody>
      </p:sp>
      <p:sp>
        <p:nvSpPr>
          <p:cNvPr id="4" name="Tekstvak 3"/>
          <p:cNvSpPr txBox="1"/>
          <p:nvPr/>
        </p:nvSpPr>
        <p:spPr>
          <a:xfrm>
            <a:off x="838200" y="1350266"/>
            <a:ext cx="5262563" cy="475359"/>
          </a:xfrm>
          <a:prstGeom prst="rect">
            <a:avLst/>
          </a:prstGeom>
          <a:solidFill>
            <a:srgbClr val="65BAE1"/>
          </a:solidFill>
          <a:ln>
            <a:solidFill>
              <a:srgbClr val="65BAE1"/>
            </a:solidFill>
          </a:ln>
        </p:spPr>
        <p:txBody>
          <a:bodyPr wrap="square" rtlCol="0">
            <a:spAutoFit/>
          </a:bodyPr>
          <a:lstStyle/>
          <a:p>
            <a:r>
              <a:rPr lang="nl-NL" sz="2400" b="1">
                <a:solidFill>
                  <a:srgbClr val="000000"/>
                </a:solidFill>
                <a:latin typeface="Avenir Next Medium" panose="020B0603020202020204" pitchFamily="34" charset="0"/>
              </a:rPr>
              <a:t>Assessment</a:t>
            </a:r>
          </a:p>
        </p:txBody>
      </p:sp>
    </p:spTree>
    <p:extLst>
      <p:ext uri="{BB962C8B-B14F-4D97-AF65-F5344CB8AC3E}">
        <p14:creationId xmlns:p14="http://schemas.microsoft.com/office/powerpoint/2010/main" val="1040863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Stap 3</a:t>
            </a:r>
            <a:br>
              <a:rPr lang="nl-NL"/>
            </a:br>
            <a:endParaRPr lang="nl-NL"/>
          </a:p>
        </p:txBody>
      </p:sp>
      <p:sp>
        <p:nvSpPr>
          <p:cNvPr id="5" name="Tijdelijke aanduiding voor inhoud 4"/>
          <p:cNvSpPr>
            <a:spLocks noGrp="1"/>
          </p:cNvSpPr>
          <p:nvPr>
            <p:ph idx="1"/>
          </p:nvPr>
        </p:nvSpPr>
        <p:spPr/>
        <p:txBody>
          <a:bodyPr>
            <a:normAutofit/>
          </a:bodyPr>
          <a:lstStyle/>
          <a:p>
            <a:r>
              <a:rPr lang="nl-BE" sz="2400"/>
              <a:t> Lichamelijke ontwikkelingsfase (</a:t>
            </a:r>
            <a:r>
              <a:rPr lang="nl-BE" sz="2400" err="1"/>
              <a:t>tannerstadium</a:t>
            </a:r>
            <a:r>
              <a:rPr lang="nl-BE" sz="2400"/>
              <a:t>) onderzoeken</a:t>
            </a:r>
          </a:p>
          <a:p>
            <a:r>
              <a:rPr lang="nl-BE" sz="2400"/>
              <a:t> Vruchtbaarheidsopties bespreken</a:t>
            </a:r>
          </a:p>
          <a:p>
            <a:r>
              <a:rPr lang="nl-BE" sz="2400"/>
              <a:t> Beginnende puberteit: puberteitsremmers</a:t>
            </a:r>
          </a:p>
          <a:p>
            <a:pPr marL="271463" indent="-271463"/>
            <a:r>
              <a:rPr lang="nl-BE" sz="2400"/>
              <a:t>Gevorderde puberteit: genderbevestigende hormonen (oestrogeen of testosteron)</a:t>
            </a:r>
          </a:p>
        </p:txBody>
      </p:sp>
      <p:sp>
        <p:nvSpPr>
          <p:cNvPr id="4" name="Tekstvak 3"/>
          <p:cNvSpPr txBox="1"/>
          <p:nvPr/>
        </p:nvSpPr>
        <p:spPr>
          <a:xfrm>
            <a:off x="833436" y="1030169"/>
            <a:ext cx="5262563" cy="475359"/>
          </a:xfrm>
          <a:prstGeom prst="rect">
            <a:avLst/>
          </a:prstGeom>
          <a:solidFill>
            <a:srgbClr val="65BAE1"/>
          </a:solidFill>
          <a:ln>
            <a:solidFill>
              <a:srgbClr val="65BAE1"/>
            </a:solidFill>
          </a:ln>
        </p:spPr>
        <p:txBody>
          <a:bodyPr wrap="square" rtlCol="0">
            <a:spAutoFit/>
          </a:bodyPr>
          <a:lstStyle/>
          <a:p>
            <a:r>
              <a:rPr lang="nl-NL" sz="2400" b="1">
                <a:solidFill>
                  <a:srgbClr val="000000"/>
                </a:solidFill>
                <a:latin typeface="Avenir Next Medium" panose="020B0603020202020204" pitchFamily="34" charset="0"/>
              </a:rPr>
              <a:t>Hormonale opties</a:t>
            </a:r>
          </a:p>
        </p:txBody>
      </p:sp>
    </p:spTree>
    <p:extLst>
      <p:ext uri="{BB962C8B-B14F-4D97-AF65-F5344CB8AC3E}">
        <p14:creationId xmlns:p14="http://schemas.microsoft.com/office/powerpoint/2010/main" val="1212829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Stap 4</a:t>
            </a:r>
            <a:br>
              <a:rPr lang="nl-NL"/>
            </a:b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Borstverwijdering vanaf 17 jaar</a:t>
            </a:r>
          </a:p>
          <a:p>
            <a:pPr marL="360363" indent="-360363"/>
            <a:r>
              <a:rPr lang="nl-BE">
                <a:latin typeface="Avenir Next Medium"/>
              </a:rPr>
              <a:t>Vanaf 18 jaar genderbevestigende chirurgie mits minstens één jaar hormonale therapie</a:t>
            </a:r>
          </a:p>
        </p:txBody>
      </p:sp>
      <p:sp>
        <p:nvSpPr>
          <p:cNvPr id="4" name="Tekstvak 3"/>
          <p:cNvSpPr txBox="1"/>
          <p:nvPr/>
        </p:nvSpPr>
        <p:spPr>
          <a:xfrm>
            <a:off x="833436" y="1030169"/>
            <a:ext cx="5262563" cy="475359"/>
          </a:xfrm>
          <a:prstGeom prst="rect">
            <a:avLst/>
          </a:prstGeom>
          <a:solidFill>
            <a:srgbClr val="65BAE1"/>
          </a:solidFill>
          <a:ln>
            <a:solidFill>
              <a:srgbClr val="65BAE1"/>
            </a:solidFill>
          </a:ln>
        </p:spPr>
        <p:txBody>
          <a:bodyPr wrap="square" lIns="91440" tIns="45720" rIns="91440" bIns="45720" rtlCol="0" anchor="t">
            <a:spAutoFit/>
          </a:bodyPr>
          <a:lstStyle/>
          <a:p>
            <a:r>
              <a:rPr lang="nl-NL" sz="2400" b="1">
                <a:solidFill>
                  <a:srgbClr val="000000"/>
                </a:solidFill>
                <a:latin typeface="Avenir Next Medium"/>
              </a:rPr>
              <a:t>Operatieve opties</a:t>
            </a:r>
          </a:p>
        </p:txBody>
      </p:sp>
    </p:spTree>
    <p:extLst>
      <p:ext uri="{BB962C8B-B14F-4D97-AF65-F5344CB8AC3E}">
        <p14:creationId xmlns:p14="http://schemas.microsoft.com/office/powerpoint/2010/main" val="3046269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atin typeface="Montserrat"/>
                <a:cs typeface="Mongolian Baiti"/>
              </a:rPr>
              <a:t>Wat kan er op school?</a:t>
            </a:r>
            <a:endParaRPr lang="nl-NL" b="0">
              <a:latin typeface="Montserrat"/>
            </a:endParaRPr>
          </a:p>
        </p:txBody>
      </p:sp>
      <p:sp>
        <p:nvSpPr>
          <p:cNvPr id="5" name="Tijdelijke aanduiding voor inhoud 4"/>
          <p:cNvSpPr>
            <a:spLocks noGrp="1"/>
          </p:cNvSpPr>
          <p:nvPr>
            <p:ph idx="1"/>
          </p:nvPr>
        </p:nvSpPr>
        <p:spPr/>
        <p:txBody>
          <a:bodyPr vert="horz" lIns="91440" tIns="45720" rIns="91440" bIns="45720" rtlCol="0" anchor="t">
            <a:normAutofit/>
          </a:bodyPr>
          <a:lstStyle/>
          <a:p>
            <a:pPr>
              <a:lnSpc>
                <a:spcPct val="100000"/>
              </a:lnSpc>
              <a:spcBef>
                <a:spcPts val="0"/>
              </a:spcBef>
            </a:pPr>
            <a:r>
              <a:rPr lang="nl-BE" b="1">
                <a:solidFill>
                  <a:srgbClr val="65BAE1"/>
                </a:solidFill>
                <a:latin typeface="Avenir Next Medium"/>
              </a:rPr>
              <a:t>Documenten die niet naar de overheid gaan:</a:t>
            </a:r>
            <a:r>
              <a:rPr lang="nl-BE">
                <a:latin typeface="Avenir Next Medium"/>
              </a:rPr>
              <a:t> keuze van de school</a:t>
            </a:r>
            <a:endParaRPr lang="en-US">
              <a:latin typeface="Avenir Next Medium"/>
            </a:endParaRPr>
          </a:p>
          <a:p>
            <a:pPr lvl="1">
              <a:lnSpc>
                <a:spcPct val="100000"/>
              </a:lnSpc>
              <a:spcBef>
                <a:spcPts val="0"/>
              </a:spcBef>
            </a:pPr>
            <a:r>
              <a:rPr lang="nl-BE" sz="2200">
                <a:latin typeface="Avenir Next Medium"/>
              </a:rPr>
              <a:t> Schoolpas, klaslijst, toetsen, examens, e-mailadres, …</a:t>
            </a:r>
            <a:endParaRPr lang="en-US" sz="2200"/>
          </a:p>
          <a:p>
            <a:pPr marL="457200" lvl="1" indent="0">
              <a:lnSpc>
                <a:spcPct val="100000"/>
              </a:lnSpc>
              <a:spcBef>
                <a:spcPts val="0"/>
              </a:spcBef>
              <a:buNone/>
            </a:pPr>
            <a:endParaRPr lang="nl-BE">
              <a:latin typeface="Avenir Next Medium"/>
            </a:endParaRPr>
          </a:p>
          <a:p>
            <a:pPr>
              <a:spcBef>
                <a:spcPts val="0"/>
              </a:spcBef>
            </a:pPr>
            <a:r>
              <a:rPr lang="nl-BE" b="1">
                <a:solidFill>
                  <a:srgbClr val="65BAE1"/>
                </a:solidFill>
                <a:latin typeface="Avenir Next Medium"/>
              </a:rPr>
              <a:t> Documenten die (ook) naar de overheid gaan: </a:t>
            </a:r>
            <a:r>
              <a:rPr lang="nl-BE">
                <a:latin typeface="Avenir Next Medium"/>
              </a:rPr>
              <a:t>naam (en geslacht) zoals vermeld op identiteitskaart</a:t>
            </a:r>
            <a:endParaRPr lang="en-US">
              <a:latin typeface="Avenir Next Medium"/>
            </a:endParaRPr>
          </a:p>
          <a:p>
            <a:pPr marL="0" indent="0">
              <a:spcBef>
                <a:spcPts val="0"/>
              </a:spcBef>
              <a:buNone/>
            </a:pPr>
            <a:endParaRPr lang="nl-BE">
              <a:latin typeface="Avenir Next Medium"/>
            </a:endParaRPr>
          </a:p>
          <a:p>
            <a:pPr>
              <a:spcBef>
                <a:spcPts val="0"/>
              </a:spcBef>
            </a:pPr>
            <a:r>
              <a:rPr lang="nl-BE">
                <a:latin typeface="Avenir Next Medium"/>
              </a:rPr>
              <a:t> Naamswijziging op diploma/getuigschriften: mogelijk</a:t>
            </a:r>
            <a:endParaRPr lang="en-US">
              <a:latin typeface="Avenir Next Medium"/>
            </a:endParaRPr>
          </a:p>
          <a:p>
            <a:pPr marL="0" indent="0">
              <a:buNone/>
            </a:pPr>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2287" y="365126"/>
            <a:ext cx="995058" cy="995058"/>
          </a:xfrm>
          <a:prstGeom prst="rect">
            <a:avLst/>
          </a:prstGeom>
        </p:spPr>
      </p:pic>
    </p:spTree>
    <p:extLst>
      <p:ext uri="{BB962C8B-B14F-4D97-AF65-F5344CB8AC3E}">
        <p14:creationId xmlns:p14="http://schemas.microsoft.com/office/powerpoint/2010/main" val="3580999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atin typeface="Montserrat"/>
                <a:cs typeface="Mongolian Baiti"/>
              </a:rPr>
              <a:t>Wat kan er wettelijk?</a:t>
            </a: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b="1">
                <a:latin typeface="Avenir Next Medium"/>
              </a:rPr>
              <a:t> </a:t>
            </a:r>
            <a:r>
              <a:rPr lang="nl-BE" b="1">
                <a:solidFill>
                  <a:srgbClr val="65BAE1"/>
                </a:solidFill>
                <a:latin typeface="Avenir Next Medium"/>
              </a:rPr>
              <a:t>Naamswijziging</a:t>
            </a:r>
            <a:r>
              <a:rPr lang="nl-BE">
                <a:latin typeface="Avenir Next Medium"/>
              </a:rPr>
              <a:t> mogelijk </a:t>
            </a:r>
            <a:r>
              <a:rPr lang="nl-BE" b="1">
                <a:solidFill>
                  <a:srgbClr val="65BAE1"/>
                </a:solidFill>
                <a:latin typeface="Avenir Next Medium"/>
              </a:rPr>
              <a:t>vanaf 12 jaar</a:t>
            </a:r>
            <a:r>
              <a:rPr lang="nl-BE">
                <a:latin typeface="Avenir Next Medium"/>
              </a:rPr>
              <a:t>, mits toestemming beide ouders.</a:t>
            </a:r>
          </a:p>
          <a:p>
            <a:r>
              <a:rPr lang="nl-BE" b="1">
                <a:solidFill>
                  <a:srgbClr val="65BAE1"/>
                </a:solidFill>
                <a:latin typeface="Avenir Next Medium"/>
              </a:rPr>
              <a:t> Wijziging van gendermarker op ID</a:t>
            </a:r>
            <a:r>
              <a:rPr lang="nl-BE" b="1">
                <a:latin typeface="Avenir Next Medium"/>
              </a:rPr>
              <a:t> </a:t>
            </a:r>
            <a:r>
              <a:rPr lang="nl-BE">
                <a:latin typeface="Avenir Next Medium"/>
              </a:rPr>
              <a:t>mogelijk </a:t>
            </a:r>
            <a:r>
              <a:rPr lang="nl-BE" b="1">
                <a:solidFill>
                  <a:srgbClr val="65BAE1"/>
                </a:solidFill>
                <a:latin typeface="Avenir Next Medium"/>
              </a:rPr>
              <a:t>vanaf 16 jaar</a:t>
            </a:r>
            <a:r>
              <a:rPr lang="nl-BE">
                <a:latin typeface="Avenir Next Medium"/>
              </a:rPr>
              <a:t>, mits verklaring van psychiater in verband met onderscheidingsvermogen én toestemming beide ouders.</a:t>
            </a:r>
          </a:p>
          <a:p>
            <a:r>
              <a:rPr lang="nl-BE" b="1">
                <a:latin typeface="Avenir Next Medium"/>
              </a:rPr>
              <a:t> </a:t>
            </a:r>
            <a:r>
              <a:rPr lang="nl-BE" b="1">
                <a:solidFill>
                  <a:srgbClr val="65BAE1"/>
                </a:solidFill>
                <a:latin typeface="Avenir Next Medium"/>
              </a:rPr>
              <a:t>Naams- en wijziging van gendermarker op ID </a:t>
            </a:r>
            <a:r>
              <a:rPr lang="nl-BE">
                <a:latin typeface="Avenir Next Medium"/>
              </a:rPr>
              <a:t>mogelijk </a:t>
            </a:r>
            <a:r>
              <a:rPr lang="nl-BE" b="1">
                <a:solidFill>
                  <a:srgbClr val="65BAE1"/>
                </a:solidFill>
                <a:latin typeface="Avenir Next Medium"/>
              </a:rPr>
              <a:t>vanaf 18 jaar: </a:t>
            </a:r>
            <a:r>
              <a:rPr lang="nl-BE">
                <a:latin typeface="Avenir Next Medium"/>
              </a:rPr>
              <a:t>op basis van eigen verklaring (geen toestemming van derden nodig).</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2287" y="365126"/>
            <a:ext cx="995058" cy="995058"/>
          </a:xfrm>
          <a:prstGeom prst="rect">
            <a:avLst/>
          </a:prstGeom>
        </p:spPr>
      </p:pic>
    </p:spTree>
    <p:extLst>
      <p:ext uri="{BB962C8B-B14F-4D97-AF65-F5344CB8AC3E}">
        <p14:creationId xmlns:p14="http://schemas.microsoft.com/office/powerpoint/2010/main" val="3268055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8000"/>
              <a:t>Tips &amp; tricks</a:t>
            </a:r>
            <a:endParaRPr lang="nl-NL"/>
          </a:p>
        </p:txBody>
      </p:sp>
      <p:sp>
        <p:nvSpPr>
          <p:cNvPr id="3" name="Ondertitel 2"/>
          <p:cNvSpPr>
            <a:spLocks noGrp="1"/>
          </p:cNvSpPr>
          <p:nvPr>
            <p:ph type="body" idx="1"/>
          </p:nvPr>
        </p:nvSpPr>
        <p:spPr/>
        <p:txBody>
          <a:bodyPr>
            <a:normAutofit/>
          </a:bodyPr>
          <a:lstStyle/>
          <a:p>
            <a:pPr algn="r"/>
            <a:endParaRPr lang="nl-BE" sz="2200"/>
          </a:p>
        </p:txBody>
      </p:sp>
    </p:spTree>
    <p:extLst>
      <p:ext uri="{BB962C8B-B14F-4D97-AF65-F5344CB8AC3E}">
        <p14:creationId xmlns:p14="http://schemas.microsoft.com/office/powerpoint/2010/main" val="262879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Afspraken</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Gesprek met ouders en trans jongere / jongere met een intersekse variatie</a:t>
            </a:r>
          </a:p>
          <a:p>
            <a:pPr marL="356870" indent="-356870"/>
            <a:r>
              <a:rPr lang="nl-BE">
                <a:latin typeface="Avenir Next Medium"/>
              </a:rPr>
              <a:t>Afspraken met de leerling (toilet, kledij, ...) bundelen en beschikbaar stellen voor leerkrachten, begeleiders, ...</a:t>
            </a:r>
            <a:endParaRPr lang="nl-BE">
              <a:latin typeface="Avenir Next Medium"/>
              <a:cs typeface="Calibri Light"/>
            </a:endParaRPr>
          </a:p>
          <a:p>
            <a:r>
              <a:rPr lang="nl-BE">
                <a:latin typeface="Avenir Next Medium"/>
              </a:rPr>
              <a:t> Afspraken regelmatig evalueren</a:t>
            </a:r>
          </a:p>
        </p:txBody>
      </p:sp>
    </p:spTree>
    <p:extLst>
      <p:ext uri="{BB962C8B-B14F-4D97-AF65-F5344CB8AC3E}">
        <p14:creationId xmlns:p14="http://schemas.microsoft.com/office/powerpoint/2010/main" val="226208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Kleding</a:t>
            </a:r>
          </a:p>
        </p:txBody>
      </p:sp>
      <p:sp>
        <p:nvSpPr>
          <p:cNvPr id="5" name="Tijdelijke aanduiding voor inhoud 4"/>
          <p:cNvSpPr>
            <a:spLocks noGrp="1"/>
          </p:cNvSpPr>
          <p:nvPr>
            <p:ph idx="1"/>
          </p:nvPr>
        </p:nvSpPr>
        <p:spPr/>
        <p:txBody>
          <a:bodyPr>
            <a:normAutofit/>
          </a:bodyPr>
          <a:lstStyle/>
          <a:p>
            <a:r>
              <a:rPr lang="nl-BE"/>
              <a:t> Welke afspraken staan er in het schoolreglement?</a:t>
            </a:r>
          </a:p>
          <a:p>
            <a:r>
              <a:rPr lang="nl-BE"/>
              <a:t> Belangrijk om eigen identiteit en expressie te kunnen ontwikkelen.</a:t>
            </a:r>
          </a:p>
        </p:txBody>
      </p:sp>
      <p:sp>
        <p:nvSpPr>
          <p:cNvPr id="3" name="Rechthoek 2"/>
          <p:cNvSpPr/>
          <p:nvPr/>
        </p:nvSpPr>
        <p:spPr>
          <a:xfrm>
            <a:off x="838200" y="3355324"/>
            <a:ext cx="10216317" cy="1291939"/>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nl-BE" sz="2400" b="1">
                <a:solidFill>
                  <a:srgbClr val="000000"/>
                </a:solidFill>
                <a:latin typeface="Avenir Next Medium" panose="020B0603020202020204" pitchFamily="34" charset="0"/>
                <a:ea typeface="+mn-lt"/>
                <a:cs typeface="+mn-lt"/>
              </a:rPr>
              <a:t>Veel problemen in verband met kleding kan je voorkomen door in de kledingvoorschriften van de school geen onderscheid te maken tussen meisjes en jongens.</a:t>
            </a:r>
            <a:endParaRPr lang="nl-BE" sz="2400">
              <a:solidFill>
                <a:srgbClr val="000000"/>
              </a:solidFill>
              <a:latin typeface="Avenir Next Medium" panose="020B0603020202020204" pitchFamily="34" charset="0"/>
              <a:ea typeface="+mn-lt"/>
              <a:cs typeface="+mn-lt"/>
            </a:endParaRPr>
          </a:p>
        </p:txBody>
      </p:sp>
    </p:spTree>
    <p:extLst>
      <p:ext uri="{BB962C8B-B14F-4D97-AF65-F5344CB8AC3E}">
        <p14:creationId xmlns:p14="http://schemas.microsoft.com/office/powerpoint/2010/main" val="13630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000000"/>
                </a:solidFill>
                <a:latin typeface="Montserrat" pitchFamily="2" charset="0"/>
              </a:rPr>
              <a:t>Gendernormen</a:t>
            </a:r>
          </a:p>
        </p:txBody>
      </p:sp>
      <p:sp>
        <p:nvSpPr>
          <p:cNvPr id="3" name="Tijdelijke aanduiding voor inhoud 2"/>
          <p:cNvSpPr>
            <a:spLocks noGrp="1"/>
          </p:cNvSpPr>
          <p:nvPr>
            <p:ph idx="1"/>
          </p:nvPr>
        </p:nvSpPr>
        <p:spPr/>
        <p:txBody>
          <a:bodyPr>
            <a:normAutofit/>
          </a:bodyPr>
          <a:lstStyle/>
          <a:p>
            <a:pPr marL="0" indent="0">
              <a:buNone/>
            </a:pPr>
            <a:r>
              <a:rPr lang="nl-NL" sz="2400">
                <a:solidFill>
                  <a:srgbClr val="000000"/>
                </a:solidFill>
              </a:rPr>
              <a:t>Ongeschreven voorschriften die een samenleving aan gender verbindt</a:t>
            </a:r>
          </a:p>
        </p:txBody>
      </p:sp>
      <p:sp>
        <p:nvSpPr>
          <p:cNvPr id="4" name="Rechthoek 3"/>
          <p:cNvSpPr/>
          <p:nvPr/>
        </p:nvSpPr>
        <p:spPr>
          <a:xfrm>
            <a:off x="680651" y="3208523"/>
            <a:ext cx="3842951" cy="1853513"/>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5" name="Tekstvak 4"/>
          <p:cNvSpPr txBox="1"/>
          <p:nvPr/>
        </p:nvSpPr>
        <p:spPr>
          <a:xfrm>
            <a:off x="717721" y="3705313"/>
            <a:ext cx="3499022" cy="954107"/>
          </a:xfrm>
          <a:prstGeom prst="rect">
            <a:avLst/>
          </a:prstGeom>
          <a:solidFill>
            <a:srgbClr val="65BAE1"/>
          </a:solidFill>
          <a:ln>
            <a:solidFill>
              <a:srgbClr val="65BAE1"/>
            </a:solidFill>
          </a:ln>
        </p:spPr>
        <p:txBody>
          <a:bodyPr wrap="square" rtlCol="0">
            <a:spAutoFit/>
          </a:bodyPr>
          <a:lstStyle/>
          <a:p>
            <a:pPr algn="ctr"/>
            <a:r>
              <a:rPr lang="nl-BE" sz="2800" b="1">
                <a:solidFill>
                  <a:srgbClr val="000000"/>
                </a:solidFill>
                <a:latin typeface="Avenir Next Medium" panose="020B0603020202020204" pitchFamily="34" charset="0"/>
              </a:rPr>
              <a:t>gender in de samenleving</a:t>
            </a:r>
          </a:p>
        </p:txBody>
      </p:sp>
      <p:sp>
        <p:nvSpPr>
          <p:cNvPr id="6" name="Rechthoek 5"/>
          <p:cNvSpPr/>
          <p:nvPr/>
        </p:nvSpPr>
        <p:spPr>
          <a:xfrm>
            <a:off x="7462451" y="3208523"/>
            <a:ext cx="3842951" cy="1853513"/>
          </a:xfrm>
          <a:prstGeom prst="rect">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7" name="Tekstvak 6"/>
          <p:cNvSpPr txBox="1"/>
          <p:nvPr/>
        </p:nvSpPr>
        <p:spPr>
          <a:xfrm>
            <a:off x="7634415" y="3887796"/>
            <a:ext cx="3499022" cy="523220"/>
          </a:xfrm>
          <a:prstGeom prst="rect">
            <a:avLst/>
          </a:prstGeom>
          <a:noFill/>
        </p:spPr>
        <p:txBody>
          <a:bodyPr wrap="square" rtlCol="0">
            <a:spAutoFit/>
          </a:bodyPr>
          <a:lstStyle/>
          <a:p>
            <a:pPr algn="ctr"/>
            <a:r>
              <a:rPr lang="nl-BE" sz="2800" b="1">
                <a:solidFill>
                  <a:srgbClr val="000000"/>
                </a:solidFill>
                <a:latin typeface="Avenir Next Medium" panose="020B0603020202020204" pitchFamily="34" charset="0"/>
              </a:rPr>
              <a:t>gendernormen</a:t>
            </a:r>
          </a:p>
        </p:txBody>
      </p:sp>
      <p:cxnSp>
        <p:nvCxnSpPr>
          <p:cNvPr id="9" name="Rechte verbindingslijn met pijl 8"/>
          <p:cNvCxnSpPr/>
          <p:nvPr/>
        </p:nvCxnSpPr>
        <p:spPr>
          <a:xfrm>
            <a:off x="4151870" y="3612546"/>
            <a:ext cx="3929449" cy="12357"/>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Rechte verbindingslijn met pijl 10"/>
          <p:cNvCxnSpPr/>
          <p:nvPr/>
        </p:nvCxnSpPr>
        <p:spPr>
          <a:xfrm flipH="1" flipV="1">
            <a:off x="4174523" y="4619324"/>
            <a:ext cx="3842952" cy="24713"/>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kstvak 11"/>
          <p:cNvSpPr txBox="1"/>
          <p:nvPr/>
        </p:nvSpPr>
        <p:spPr>
          <a:xfrm>
            <a:off x="4652318" y="3066730"/>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
        <p:nvSpPr>
          <p:cNvPr id="13" name="Tekstvak 12"/>
          <p:cNvSpPr txBox="1"/>
          <p:nvPr/>
        </p:nvSpPr>
        <p:spPr>
          <a:xfrm>
            <a:off x="4652318" y="4964134"/>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Tree>
    <p:extLst>
      <p:ext uri="{BB962C8B-B14F-4D97-AF65-F5344CB8AC3E}">
        <p14:creationId xmlns:p14="http://schemas.microsoft.com/office/powerpoint/2010/main" val="489532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Toiletten</a:t>
            </a:r>
          </a:p>
        </p:txBody>
      </p:sp>
      <p:sp>
        <p:nvSpPr>
          <p:cNvPr id="5" name="Tijdelijke aanduiding voor inhoud 4"/>
          <p:cNvSpPr>
            <a:spLocks noGrp="1"/>
          </p:cNvSpPr>
          <p:nvPr>
            <p:ph idx="1"/>
          </p:nvPr>
        </p:nvSpPr>
        <p:spPr/>
        <p:txBody>
          <a:bodyPr>
            <a:normAutofit/>
          </a:bodyPr>
          <a:lstStyle/>
          <a:p>
            <a:r>
              <a:rPr lang="nl-BE"/>
              <a:t> Waar wil de leerling naar het toilet?</a:t>
            </a:r>
          </a:p>
          <a:p>
            <a:r>
              <a:rPr lang="nl-BE"/>
              <a:t> </a:t>
            </a:r>
            <a:r>
              <a:rPr lang="nl-BE" err="1"/>
              <a:t>Genderinclusieve</a:t>
            </a:r>
            <a:r>
              <a:rPr lang="nl-BE"/>
              <a:t> toiletten</a:t>
            </a:r>
          </a:p>
          <a:p>
            <a:r>
              <a:rPr lang="nl-BE"/>
              <a:t> Tijdens pauzes veel angst? Afspreken wanneer!</a:t>
            </a:r>
          </a:p>
        </p:txBody>
      </p:sp>
      <p:pic>
        <p:nvPicPr>
          <p:cNvPr id="6" name="Afbeelding 5"/>
          <p:cNvPicPr>
            <a:picLocks noChangeAspect="1"/>
          </p:cNvPicPr>
          <p:nvPr/>
        </p:nvPicPr>
        <p:blipFill>
          <a:blip r:embed="rId3"/>
          <a:stretch>
            <a:fillRect/>
          </a:stretch>
        </p:blipFill>
        <p:spPr>
          <a:xfrm>
            <a:off x="10339223" y="131238"/>
            <a:ext cx="1459302" cy="1459302"/>
          </a:xfrm>
          <a:prstGeom prst="rect">
            <a:avLst/>
          </a:prstGeom>
        </p:spPr>
      </p:pic>
    </p:spTree>
    <p:extLst>
      <p:ext uri="{BB962C8B-B14F-4D97-AF65-F5344CB8AC3E}">
        <p14:creationId xmlns:p14="http://schemas.microsoft.com/office/powerpoint/2010/main" val="2290713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atin typeface="Montserrat"/>
                <a:cs typeface="Mongolian Baiti"/>
              </a:rPr>
              <a:t>Kleedkamers</a:t>
            </a:r>
            <a:endParaRPr lang="nl-NL"/>
          </a:p>
        </p:txBody>
      </p:sp>
      <p:sp>
        <p:nvSpPr>
          <p:cNvPr id="5" name="Tijdelijke aanduiding voor inhoud 4"/>
          <p:cNvSpPr>
            <a:spLocks noGrp="1"/>
          </p:cNvSpPr>
          <p:nvPr>
            <p:ph idx="1"/>
          </p:nvPr>
        </p:nvSpPr>
        <p:spPr/>
        <p:txBody>
          <a:bodyPr>
            <a:normAutofit/>
          </a:bodyPr>
          <a:lstStyle/>
          <a:p>
            <a:r>
              <a:rPr lang="nl-BE"/>
              <a:t> Waar wil de leerling zich omkleden?</a:t>
            </a:r>
          </a:p>
          <a:p>
            <a:r>
              <a:rPr lang="nl-BE"/>
              <a:t> Douchen: wat is de voorkeur van de leerling? </a:t>
            </a:r>
          </a:p>
          <a:p>
            <a:r>
              <a:rPr lang="nl-BE"/>
              <a:t> Zwemmen: wat is de voorkeur van de leerling? </a:t>
            </a:r>
          </a:p>
        </p:txBody>
      </p:sp>
    </p:spTree>
    <p:extLst>
      <p:ext uri="{BB962C8B-B14F-4D97-AF65-F5344CB8AC3E}">
        <p14:creationId xmlns:p14="http://schemas.microsoft.com/office/powerpoint/2010/main" val="1730421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Meerdaagse uitstap</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Met wie wil de leerling zelf op de kamer slapen?</a:t>
            </a:r>
          </a:p>
          <a:p>
            <a:pPr marL="0" indent="0">
              <a:buNone/>
            </a:pPr>
            <a:endParaRPr lang="nl-BE">
              <a:latin typeface="Avenir Next Medium"/>
            </a:endParaRPr>
          </a:p>
        </p:txBody>
      </p:sp>
    </p:spTree>
    <p:extLst>
      <p:ext uri="{BB962C8B-B14F-4D97-AF65-F5344CB8AC3E}">
        <p14:creationId xmlns:p14="http://schemas.microsoft.com/office/powerpoint/2010/main" val="580585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a:latin typeface="Montserrat"/>
                <a:cs typeface="Mongolian Baiti"/>
              </a:rPr>
              <a:t>Aandachtspunten bij coming-out </a:t>
            </a:r>
            <a:endParaRPr lang="nl-NL" sz="4000"/>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r>
              <a:rPr lang="nl-BE" b="1">
                <a:latin typeface="Avenir Next Medium"/>
              </a:rPr>
              <a:t>Waarom en hoe wil de leerling een coming-out doen?</a:t>
            </a:r>
            <a:endParaRPr lang="en-US" b="1">
              <a:latin typeface="Avenir Next Medium"/>
            </a:endParaRPr>
          </a:p>
          <a:p>
            <a:pPr lvl="1" rtl="0"/>
            <a:r>
              <a:rPr lang="nl-BE" sz="2200">
                <a:latin typeface="Avenir Next Medium"/>
              </a:rPr>
              <a:t> Realistische verwachtingen?</a:t>
            </a:r>
          </a:p>
          <a:p>
            <a:pPr marL="0" lvl="0" indent="0" rtl="0">
              <a:buNone/>
            </a:pPr>
            <a:endParaRPr lang="nl-BE" b="1">
              <a:latin typeface="Avenir Next Medium" panose="020B0603020202020204" pitchFamily="34" charset="0"/>
            </a:endParaRPr>
          </a:p>
          <a:p>
            <a:pPr marL="0" lvl="0" indent="0" algn="l" rtl="0">
              <a:lnSpc>
                <a:spcPct val="90000"/>
              </a:lnSpc>
              <a:buNone/>
            </a:pPr>
            <a:r>
              <a:rPr lang="nl-BE" b="1">
                <a:latin typeface="Avenir Next Medium"/>
              </a:rPr>
              <a:t>Coming-out: aan wie en op welke manier?</a:t>
            </a:r>
            <a:endParaRPr lang="en-US" b="1">
              <a:latin typeface="Avenir Next Medium"/>
            </a:endParaRPr>
          </a:p>
          <a:p>
            <a:pPr lvl="1"/>
            <a:r>
              <a:rPr lang="nl-BE" sz="2200">
                <a:latin typeface="Avenir Next Medium"/>
              </a:rPr>
              <a:t> Zorg ervoor dat de juiste personen goed geïnformeerd worden</a:t>
            </a:r>
            <a:endParaRPr lang="en-US" sz="2200">
              <a:latin typeface="Avenir Next Medium"/>
            </a:endParaRPr>
          </a:p>
          <a:p>
            <a:pPr lvl="1" algn="l">
              <a:lnSpc>
                <a:spcPct val="90000"/>
              </a:lnSpc>
            </a:pPr>
            <a:r>
              <a:rPr lang="nl-BE" sz="2200">
                <a:latin typeface="Avenir Next Medium"/>
              </a:rPr>
              <a:t> Denk ook aan niet-leerkrachten: administratie, keukenpersoneel, enz.</a:t>
            </a:r>
            <a:endParaRPr lang="nl-NL" sz="2200">
              <a:latin typeface="Avenir Next Medium"/>
            </a:endParaRPr>
          </a:p>
        </p:txBody>
      </p:sp>
      <p:pic>
        <p:nvPicPr>
          <p:cNvPr id="4" name="Afbeelding 3">
            <a:extLst>
              <a:ext uri="{FF2B5EF4-FFF2-40B4-BE49-F238E27FC236}">
                <a16:creationId xmlns:a16="http://schemas.microsoft.com/office/drawing/2014/main" id="{8D426586-2D69-1D00-F6CA-CDF94B636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86" y="365126"/>
            <a:ext cx="1237945" cy="1237945"/>
          </a:xfrm>
          <a:prstGeom prst="rect">
            <a:avLst/>
          </a:prstGeom>
        </p:spPr>
      </p:pic>
    </p:spTree>
    <p:extLst>
      <p:ext uri="{BB962C8B-B14F-4D97-AF65-F5344CB8AC3E}">
        <p14:creationId xmlns:p14="http://schemas.microsoft.com/office/powerpoint/2010/main" val="2938260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a:latin typeface="Montserrat"/>
                <a:cs typeface="Mongolian Baiti"/>
              </a:rPr>
              <a:t>Aandachtspunten bij coming-out </a:t>
            </a:r>
            <a:endParaRPr lang="nl-NL" sz="4000"/>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r>
              <a:rPr lang="nl-BE" b="1">
                <a:latin typeface="Avenir Next Medium"/>
              </a:rPr>
              <a:t>Indien coming-out in verschillende stappen: maak een tijdsplan.</a:t>
            </a:r>
            <a:endParaRPr lang="nl-NL" b="1"/>
          </a:p>
          <a:p>
            <a:pPr lvl="1">
              <a:buChar char="•"/>
            </a:pPr>
            <a:endParaRPr lang="nl-BE">
              <a:latin typeface="Avenir Next Medium"/>
            </a:endParaRPr>
          </a:p>
          <a:p>
            <a:pPr marL="0" indent="0">
              <a:buNone/>
            </a:pPr>
            <a:r>
              <a:rPr lang="nl-BE" b="1">
                <a:latin typeface="Avenir Next Medium"/>
              </a:rPr>
              <a:t>Is de leerling voorbereid op mogelijk negatieve reacties?</a:t>
            </a:r>
          </a:p>
          <a:p>
            <a:pPr lvl="1"/>
            <a:r>
              <a:rPr lang="nl-BE">
                <a:latin typeface="Avenir Next Medium"/>
              </a:rPr>
              <a:t> Let op: jaag de leerling geen schrik aan. </a:t>
            </a:r>
          </a:p>
          <a:p>
            <a:pPr lvl="1"/>
            <a:r>
              <a:rPr lang="nl-BE">
                <a:latin typeface="Avenir Next Medium"/>
              </a:rPr>
              <a:t> Zoek een evenwicht tussen empoweren en beschermen.</a:t>
            </a:r>
            <a:endParaRPr lang="nl-BE"/>
          </a:p>
          <a:p>
            <a:pPr lvl="1"/>
            <a:endParaRPr lang="nl-BE">
              <a:latin typeface="Avenir Next Medium"/>
            </a:endParaRPr>
          </a:p>
          <a:p>
            <a:pPr marL="0" indent="0">
              <a:buNone/>
            </a:pPr>
            <a:r>
              <a:rPr lang="nl-BE" b="1">
                <a:latin typeface="Avenir Next Medium"/>
              </a:rPr>
              <a:t>Vertrek vanuit de wensen en behoeften van de leerling.</a:t>
            </a:r>
            <a:endParaRPr lang="nl-BE" b="1"/>
          </a:p>
          <a:p>
            <a:pPr lvl="1"/>
            <a:r>
              <a:rPr lang="nl-BE">
                <a:latin typeface="Avenir Next Medium"/>
              </a:rPr>
              <a:t> Sterke leerkans</a:t>
            </a:r>
          </a:p>
          <a:p>
            <a:pPr lvl="1"/>
            <a:r>
              <a:rPr lang="nl-BE">
                <a:latin typeface="Avenir Next Medium"/>
              </a:rPr>
              <a:t> Vaak heel positief moment</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686" y="365126"/>
            <a:ext cx="1237945" cy="1237945"/>
          </a:xfrm>
          <a:prstGeom prst="rect">
            <a:avLst/>
          </a:prstGeom>
        </p:spPr>
      </p:pic>
    </p:spTree>
    <p:extLst>
      <p:ext uri="{BB962C8B-B14F-4D97-AF65-F5344CB8AC3E}">
        <p14:creationId xmlns:p14="http://schemas.microsoft.com/office/powerpoint/2010/main" val="3269900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a:latin typeface="Montserrat"/>
                <a:cs typeface="Mongolian Baiti"/>
              </a:rPr>
              <a:t>Aandachtspunten bij coming-out </a:t>
            </a:r>
            <a:endParaRPr lang="nl-NL" sz="4000"/>
          </a:p>
        </p:txBody>
      </p:sp>
      <p:sp>
        <p:nvSpPr>
          <p:cNvPr id="5" name="Tijdelijke aanduiding voor inhoud 4"/>
          <p:cNvSpPr>
            <a:spLocks noGrp="1"/>
          </p:cNvSpPr>
          <p:nvPr>
            <p:ph idx="1"/>
          </p:nvPr>
        </p:nvSpPr>
        <p:spPr/>
        <p:txBody>
          <a:bodyPr vert="horz" lIns="91440" tIns="45720" rIns="91440" bIns="45720" rtlCol="0" anchor="t">
            <a:normAutofit/>
          </a:bodyPr>
          <a:lstStyle/>
          <a:p>
            <a:pPr marL="0" indent="0">
              <a:buNone/>
            </a:pPr>
            <a:r>
              <a:rPr lang="nl-BE" b="1">
                <a:latin typeface="Avenir Next Medium"/>
              </a:rPr>
              <a:t>Communicatie naar ouders</a:t>
            </a:r>
            <a:endParaRPr lang="nl-NL"/>
          </a:p>
          <a:p>
            <a:pPr lvl="1"/>
            <a:r>
              <a:rPr lang="nl-BE">
                <a:latin typeface="Avenir Next Medium"/>
              </a:rPr>
              <a:t> Weeg af in hoeverre dit nodig is. </a:t>
            </a:r>
          </a:p>
          <a:p>
            <a:pPr lvl="1"/>
            <a:r>
              <a:rPr lang="nl-BE">
                <a:latin typeface="Avenir Next Medium"/>
              </a:rPr>
              <a:t> Indien nodig: informeer, zonder te dramatiseren.</a:t>
            </a:r>
          </a:p>
          <a:p>
            <a:pPr lvl="1"/>
            <a:r>
              <a:rPr lang="nl-BE">
                <a:latin typeface="Avenir Next Medium"/>
              </a:rPr>
              <a:t> Maak duidelijk dat de school hier positief tegenover staat.</a:t>
            </a:r>
          </a:p>
          <a:p>
            <a:pPr marL="457200" lvl="1" indent="0">
              <a:buNone/>
            </a:pPr>
            <a:endParaRPr lang="nl-BE">
              <a:latin typeface="Avenir Next Medium"/>
            </a:endParaRPr>
          </a:p>
          <a:p>
            <a:pPr marL="0" indent="0">
              <a:buNone/>
            </a:pPr>
            <a:r>
              <a:rPr lang="nl-BE" b="1">
                <a:latin typeface="Avenir Next Medium"/>
              </a:rPr>
              <a:t>Maak proactief een schoolbeleid over het omgaan met LGBTI-leerlingen.</a:t>
            </a:r>
            <a:endParaRPr lang="nl-BE"/>
          </a:p>
          <a:p>
            <a:pPr lvl="1"/>
            <a:r>
              <a:rPr lang="nl-BE">
                <a:latin typeface="Avenir Next Medium"/>
              </a:rPr>
              <a:t> Alle leerlingen zijn anders en hebben andere noden.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3686" y="365126"/>
            <a:ext cx="1237945" cy="1237945"/>
          </a:xfrm>
          <a:prstGeom prst="rect">
            <a:avLst/>
          </a:prstGeom>
        </p:spPr>
      </p:pic>
    </p:spTree>
    <p:extLst>
      <p:ext uri="{BB962C8B-B14F-4D97-AF65-F5344CB8AC3E}">
        <p14:creationId xmlns:p14="http://schemas.microsoft.com/office/powerpoint/2010/main" val="1848503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Kennisdeling in de klas</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Altijd nuttig</a:t>
            </a:r>
          </a:p>
          <a:p>
            <a:r>
              <a:rPr lang="nl-BE">
                <a:latin typeface="Avenir Next Medium"/>
              </a:rPr>
              <a:t> Hoe meer correcte informatie, hoe minder problemen</a:t>
            </a:r>
          </a:p>
          <a:p>
            <a:pPr marL="265113" indent="-265113"/>
            <a:r>
              <a:rPr lang="nl-BE">
                <a:latin typeface="Avenir Next Medium"/>
              </a:rPr>
              <a:t> Vraag advies aan trans en/of intersekse leerlingen, maar ook aan trans en/of intersekse organisaties</a:t>
            </a:r>
          </a:p>
          <a:p>
            <a:r>
              <a:rPr lang="nl-BE">
                <a:latin typeface="Avenir Next Medium"/>
              </a:rPr>
              <a:t> Eigen inbreng?</a:t>
            </a:r>
          </a:p>
          <a:p>
            <a:r>
              <a:rPr lang="nl-BE">
                <a:latin typeface="Avenir Next Medium"/>
              </a:rPr>
              <a:t> </a:t>
            </a:r>
            <a:r>
              <a:rPr lang="nl-BE" b="1">
                <a:latin typeface="Avenir Next Medium"/>
              </a:rPr>
              <a:t>Veilige lesomgeving</a:t>
            </a:r>
          </a:p>
          <a:p>
            <a:r>
              <a:rPr lang="nl-BE">
                <a:latin typeface="Avenir Next Medium"/>
              </a:rPr>
              <a:t> Expliciet en impliciet</a:t>
            </a:r>
          </a:p>
        </p:txBody>
      </p:sp>
    </p:spTree>
    <p:extLst>
      <p:ext uri="{BB962C8B-B14F-4D97-AF65-F5344CB8AC3E}">
        <p14:creationId xmlns:p14="http://schemas.microsoft.com/office/powerpoint/2010/main" val="541100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Pestgedrag</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Pesten omwille van genderidentiteit of seksuele voorkeur = pestgedrag</a:t>
            </a:r>
          </a:p>
          <a:p>
            <a:r>
              <a:rPr lang="nl-BE">
                <a:latin typeface="Avenir Next Medium"/>
              </a:rPr>
              <a:t> Reageer altijd</a:t>
            </a:r>
          </a:p>
          <a:p>
            <a:r>
              <a:rPr lang="nl-BE">
                <a:latin typeface="Avenir Next Medium"/>
              </a:rPr>
              <a:t> Antipestbeleid</a:t>
            </a:r>
          </a:p>
        </p:txBody>
      </p:sp>
      <p:sp>
        <p:nvSpPr>
          <p:cNvPr id="3" name="Rechthoek 2"/>
          <p:cNvSpPr/>
          <p:nvPr/>
        </p:nvSpPr>
        <p:spPr>
          <a:xfrm>
            <a:off x="2990334" y="3649311"/>
            <a:ext cx="6282253" cy="928687"/>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3186807" y="3941365"/>
            <a:ext cx="5889306" cy="430887"/>
          </a:xfrm>
          <a:prstGeom prst="rect">
            <a:avLst/>
          </a:prstGeom>
          <a:noFill/>
        </p:spPr>
        <p:txBody>
          <a:bodyPr wrap="square" lIns="91440" tIns="45720" rIns="91440" bIns="45720" rtlCol="0" anchor="t">
            <a:spAutoFit/>
          </a:bodyPr>
          <a:lstStyle/>
          <a:p>
            <a:pPr algn="ctr"/>
            <a:r>
              <a:rPr lang="nl-BE" sz="2200" b="1">
                <a:solidFill>
                  <a:srgbClr val="000000"/>
                </a:solidFill>
                <a:latin typeface="Avenir Next Medium"/>
              </a:rPr>
              <a:t>Pestgedrag ontstaat vaak uit onbegrip</a:t>
            </a:r>
          </a:p>
        </p:txBody>
      </p:sp>
      <p:sp>
        <p:nvSpPr>
          <p:cNvPr id="6" name="Rechthoek 5"/>
          <p:cNvSpPr/>
          <p:nvPr/>
        </p:nvSpPr>
        <p:spPr>
          <a:xfrm>
            <a:off x="2954871" y="4738047"/>
            <a:ext cx="6282253" cy="430887"/>
          </a:xfrm>
          <a:prstGeom prst="rect">
            <a:avLst/>
          </a:prstGeom>
          <a:solidFill>
            <a:srgbClr val="65BAE1"/>
          </a:solidFill>
          <a:ln>
            <a:solidFill>
              <a:srgbClr val="65BAE1"/>
            </a:solidFill>
          </a:ln>
        </p:spPr>
        <p:txBody>
          <a:bodyPr wrap="square" lIns="91440" tIns="45720" rIns="91440" bIns="45720" anchor="t">
            <a:spAutoFit/>
          </a:bodyPr>
          <a:lstStyle/>
          <a:p>
            <a:pPr algn="ctr"/>
            <a:r>
              <a:rPr lang="nl-BE" sz="2200" b="1">
                <a:solidFill>
                  <a:srgbClr val="000000"/>
                </a:solidFill>
                <a:latin typeface="Avenir Next Medium"/>
              </a:rPr>
              <a:t>Zorg voor correcte informatie</a:t>
            </a:r>
          </a:p>
        </p:txBody>
      </p:sp>
    </p:spTree>
    <p:extLst>
      <p:ext uri="{BB962C8B-B14F-4D97-AF65-F5344CB8AC3E}">
        <p14:creationId xmlns:p14="http://schemas.microsoft.com/office/powerpoint/2010/main" val="2426832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Waar kan de jongere terecht?</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www.transgenderinfo.be</a:t>
            </a:r>
          </a:p>
          <a:p>
            <a:r>
              <a:rPr lang="nl-BE">
                <a:latin typeface="Avenir Next Medium"/>
              </a:rPr>
              <a:t> www.t-jong.be</a:t>
            </a:r>
          </a:p>
          <a:p>
            <a:r>
              <a:rPr lang="nl-BE">
                <a:latin typeface="Avenir Next Medium"/>
              </a:rPr>
              <a:t> www.lumi.be</a:t>
            </a:r>
            <a:endParaRPr lang="nl-BE">
              <a:latin typeface="Avenir Next Medium"/>
              <a:cs typeface="Calibri Light"/>
            </a:endParaRPr>
          </a:p>
          <a:p>
            <a:r>
              <a:rPr lang="nl-BE">
                <a:latin typeface="Avenir Next Medium"/>
                <a:cs typeface="Calibri Light"/>
              </a:rPr>
              <a:t> www.interseksevlaanderen.be</a:t>
            </a:r>
          </a:p>
          <a:p>
            <a:r>
              <a:rPr lang="nl-BE">
                <a:latin typeface="Avenir Next Medium"/>
                <a:cs typeface="Calibri Light"/>
              </a:rPr>
              <a:t> www.weljong.be</a:t>
            </a:r>
            <a:endParaRPr lang="nl-BE">
              <a:cs typeface="Calibri Light"/>
            </a:endParaRPr>
          </a:p>
        </p:txBody>
      </p:sp>
    </p:spTree>
    <p:extLst>
      <p:ext uri="{BB962C8B-B14F-4D97-AF65-F5344CB8AC3E}">
        <p14:creationId xmlns:p14="http://schemas.microsoft.com/office/powerpoint/2010/main" val="1594546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Waar kunnen de ouders terecht?</a:t>
            </a:r>
          </a:p>
        </p:txBody>
      </p:sp>
      <p:sp>
        <p:nvSpPr>
          <p:cNvPr id="5" name="Tijdelijke aanduiding voor inhoud 4"/>
          <p:cNvSpPr>
            <a:spLocks noGrp="1"/>
          </p:cNvSpPr>
          <p:nvPr>
            <p:ph idx="1"/>
          </p:nvPr>
        </p:nvSpPr>
        <p:spPr/>
        <p:txBody>
          <a:bodyPr vert="horz" lIns="91440" tIns="45720" rIns="91440" bIns="45720" rtlCol="0" anchor="t">
            <a:normAutofit/>
          </a:bodyPr>
          <a:lstStyle/>
          <a:p>
            <a:r>
              <a:rPr lang="nl-BE">
                <a:latin typeface="Avenir Next Medium"/>
              </a:rPr>
              <a:t> www.transgenderinfo.be</a:t>
            </a:r>
          </a:p>
          <a:p>
            <a:r>
              <a:rPr lang="nl-BE">
                <a:latin typeface="Avenir Next Medium"/>
                <a:cs typeface="Calibri Light"/>
              </a:rPr>
              <a:t> www.berdache.be</a:t>
            </a:r>
          </a:p>
          <a:p>
            <a:r>
              <a:rPr lang="nl-BE">
                <a:latin typeface="Avenir Next Medium"/>
                <a:cs typeface="Calibri Light"/>
              </a:rPr>
              <a:t> www.lumi.be</a:t>
            </a:r>
          </a:p>
          <a:p>
            <a:r>
              <a:rPr lang="nl-BE">
                <a:latin typeface="Avenir Next Medium"/>
                <a:cs typeface="Calibri Light"/>
              </a:rPr>
              <a:t> www.interseksevlaanderen.be</a:t>
            </a:r>
          </a:p>
        </p:txBody>
      </p:sp>
    </p:spTree>
    <p:extLst>
      <p:ext uri="{BB962C8B-B14F-4D97-AF65-F5344CB8AC3E}">
        <p14:creationId xmlns:p14="http://schemas.microsoft.com/office/powerpoint/2010/main" val="334733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Probleem?</a:t>
            </a:r>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74811" y="1700507"/>
            <a:ext cx="1935614" cy="1935614"/>
          </a:xfrm>
        </p:spPr>
      </p:pic>
      <p:pic>
        <p:nvPicPr>
          <p:cNvPr id="2050" name="Picture 2" descr="Stairs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2248" y="1864829"/>
            <a:ext cx="1771292" cy="17712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pre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13" y="1797953"/>
            <a:ext cx="1935614" cy="1935614"/>
          </a:xfrm>
          <a:prstGeom prst="rect">
            <a:avLst/>
          </a:prstGeom>
          <a:noFill/>
          <a:extLst>
            <a:ext uri="{909E8E84-426E-40DD-AFC4-6F175D3DCCD1}">
              <a14:hiddenFill xmlns:a14="http://schemas.microsoft.com/office/drawing/2010/main">
                <a:solidFill>
                  <a:srgbClr val="FFFFFF"/>
                </a:solidFill>
              </a14:hiddenFill>
            </a:ext>
          </a:extLst>
        </p:spPr>
      </p:pic>
      <p:sp>
        <p:nvSpPr>
          <p:cNvPr id="9" name="Afgeronde rechthoek 8"/>
          <p:cNvSpPr/>
          <p:nvPr/>
        </p:nvSpPr>
        <p:spPr>
          <a:xfrm>
            <a:off x="1001683"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srgbClr val="000000"/>
                </a:solidFill>
                <a:effectLst/>
                <a:uLnTx/>
                <a:uFillTx/>
                <a:latin typeface="Avenir Next Medium" panose="020B0603020202020204" pitchFamily="34" charset="0"/>
              </a:rPr>
              <a:t>Laag zelfbeeld</a:t>
            </a:r>
          </a:p>
        </p:txBody>
      </p:sp>
      <p:sp>
        <p:nvSpPr>
          <p:cNvPr id="10" name="Afgeronde rechthoek 9"/>
          <p:cNvSpPr/>
          <p:nvPr/>
        </p:nvSpPr>
        <p:spPr>
          <a:xfrm>
            <a:off x="4693576"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prstClr val="black"/>
                </a:solidFill>
                <a:effectLst/>
                <a:uLnTx/>
                <a:uFillTx/>
                <a:latin typeface="Avenir Next Medium" panose="020B0603020202020204" pitchFamily="34" charset="0"/>
              </a:rPr>
              <a:t>Verloren talenten</a:t>
            </a:r>
          </a:p>
        </p:txBody>
      </p:sp>
      <p:sp>
        <p:nvSpPr>
          <p:cNvPr id="11" name="Afgeronde rechthoek 10"/>
          <p:cNvSpPr/>
          <p:nvPr/>
        </p:nvSpPr>
        <p:spPr>
          <a:xfrm>
            <a:off x="8385472" y="4025990"/>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a:ln>
                  <a:noFill/>
                </a:ln>
                <a:solidFill>
                  <a:prstClr val="black"/>
                </a:solidFill>
                <a:effectLst/>
                <a:uLnTx/>
                <a:uFillTx/>
                <a:latin typeface="Avenir Next Medium" panose="020B0603020202020204" pitchFamily="34" charset="0"/>
              </a:rPr>
              <a:t>Ongelijke verdeling van loon &amp; werk</a:t>
            </a:r>
          </a:p>
        </p:txBody>
      </p:sp>
    </p:spTree>
    <p:extLst>
      <p:ext uri="{BB962C8B-B14F-4D97-AF65-F5344CB8AC3E}">
        <p14:creationId xmlns:p14="http://schemas.microsoft.com/office/powerpoint/2010/main" val="950927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067E91-877B-15DF-D363-62A533B96A72}"/>
              </a:ext>
            </a:extLst>
          </p:cNvPr>
          <p:cNvSpPr>
            <a:spLocks noGrp="1"/>
          </p:cNvSpPr>
          <p:nvPr>
            <p:ph type="title" idx="4294967295"/>
          </p:nvPr>
        </p:nvSpPr>
        <p:spPr>
          <a:xfrm>
            <a:off x="351892" y="2002631"/>
            <a:ext cx="10515600" cy="2852737"/>
          </a:xfrm>
          <a:prstGeom prst="rect">
            <a:avLst/>
          </a:prstGeom>
        </p:spPr>
        <p:txBody>
          <a:bodyPr lIns="91440" tIns="45720" rIns="91440" bIns="45720" anchor="t">
            <a:normAutofit/>
          </a:bodyPr>
          <a:lstStyle/>
          <a:p>
            <a:r>
              <a:rPr lang="nl-NL" b="1">
                <a:solidFill>
                  <a:srgbClr val="000000"/>
                </a:solidFill>
                <a:latin typeface="Montserrat"/>
              </a:rPr>
              <a:t>Meer weten?</a:t>
            </a:r>
            <a:br>
              <a:rPr lang="nl-NL" b="1" dirty="0">
                <a:latin typeface="Montserrat"/>
              </a:rPr>
            </a:br>
            <a:br>
              <a:rPr lang="nl-NL" b="1" dirty="0">
                <a:latin typeface="Montserrat"/>
              </a:rPr>
            </a:br>
            <a:r>
              <a:rPr lang="nl-NL" b="1" dirty="0">
                <a:solidFill>
                  <a:srgbClr val="000000"/>
                </a:solidFill>
                <a:latin typeface="Montserrat"/>
              </a:rPr>
              <a:t>Neem een kijkje op: www.cavaria.be/sot</a:t>
            </a:r>
            <a:endParaRPr lang="nl-BE" b="1" dirty="0">
              <a:solidFill>
                <a:srgbClr val="000000"/>
              </a:solidFill>
              <a:latin typeface="Montserrat"/>
            </a:endParaRPr>
          </a:p>
        </p:txBody>
      </p:sp>
    </p:spTree>
    <p:extLst>
      <p:ext uri="{BB962C8B-B14F-4D97-AF65-F5344CB8AC3E}">
        <p14:creationId xmlns:p14="http://schemas.microsoft.com/office/powerpoint/2010/main" val="162964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fgeronde rechthoek 23"/>
          <p:cNvSpPr/>
          <p:nvPr/>
        </p:nvSpPr>
        <p:spPr>
          <a:xfrm>
            <a:off x="1215891" y="1421176"/>
            <a:ext cx="9437419" cy="3885006"/>
          </a:xfrm>
          <a:prstGeom prst="roundRect">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Calibri" panose="020F0502020204030204"/>
            </a:endParaRPr>
          </a:p>
        </p:txBody>
      </p:sp>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105021"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318283" y="2564904"/>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362736" y="4430637"/>
            <a:ext cx="2388265"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985091" y="454117"/>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a:solidFill>
                  <a:srgbClr val="000000"/>
                </a:solidFill>
                <a:latin typeface="Montserrat" pitchFamily="2" charset="0"/>
                <a:cs typeface="Poppins" panose="00000800000000000000" pitchFamily="50" charset="0"/>
              </a:rPr>
              <a:t>Wat weten we uit onderzoek?</a:t>
            </a:r>
          </a:p>
        </p:txBody>
      </p:sp>
    </p:spTree>
    <p:extLst>
      <p:ext uri="{BB962C8B-B14F-4D97-AF65-F5344CB8AC3E}">
        <p14:creationId xmlns:p14="http://schemas.microsoft.com/office/powerpoint/2010/main" val="9707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8" name="Gekromde PIJL-OMHOOG 7"/>
          <p:cNvSpPr/>
          <p:nvPr/>
        </p:nvSpPr>
        <p:spPr>
          <a:xfrm flipH="1">
            <a:off x="2911528" y="5017964"/>
            <a:ext cx="1437585"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365453"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sp>
        <p:nvSpPr>
          <p:cNvPr id="14" name="Gekromde PIJL-OMHOOG 13"/>
          <p:cNvSpPr/>
          <p:nvPr/>
        </p:nvSpPr>
        <p:spPr>
          <a:xfrm>
            <a:off x="6912720" y="5030206"/>
            <a:ext cx="1492258"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671574" y="2581742"/>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730304" y="4430637"/>
            <a:ext cx="2020697"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1158831" y="515546"/>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a:solidFill>
                  <a:srgbClr val="000000"/>
                </a:solidFill>
                <a:latin typeface="Montserrat"/>
                <a:cs typeface="Poppins"/>
              </a:rPr>
              <a:t>Wat weten we uit onderzoek?</a:t>
            </a:r>
            <a:endParaRPr lang="nl-NL" b="1">
              <a:cs typeface="Calibri Light"/>
            </a:endParaRPr>
          </a:p>
        </p:txBody>
      </p:sp>
    </p:spTree>
    <p:extLst>
      <p:ext uri="{BB962C8B-B14F-4D97-AF65-F5344CB8AC3E}">
        <p14:creationId xmlns:p14="http://schemas.microsoft.com/office/powerpoint/2010/main" val="219946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3E52ED87-99BA-CE19-936A-0ADF4BB71C53}"/>
              </a:ext>
            </a:extLst>
          </p:cNvPr>
          <p:cNvSpPr>
            <a:spLocks noGrp="1" noChangeArrowheads="1"/>
          </p:cNvSpPr>
          <p:nvPr>
            <p:ph type="title"/>
          </p:nvPr>
        </p:nvSpPr>
        <p:spPr>
          <a:xfrm>
            <a:off x="1006899" y="1188637"/>
            <a:ext cx="9407962" cy="4480726"/>
          </a:xfrm>
        </p:spPr>
        <p:txBody>
          <a:bodyPr>
            <a:normAutofit/>
          </a:bodyPr>
          <a:lstStyle/>
          <a:p>
            <a:pPr algn="ctr" eaLnBrk="1" hangingPunct="1"/>
            <a:r>
              <a:rPr lang="nl-NL" altLang="nl-BE" sz="2400">
                <a:latin typeface="Poppins" panose="00000500000000000000" pitchFamily="2" charset="0"/>
                <a:cs typeface="Poppins" panose="00000500000000000000" pitchFamily="2" charset="0"/>
              </a:rPr>
              <a:t>Nog andere ordeningsprincipes?</a:t>
            </a:r>
          </a:p>
        </p:txBody>
      </p:sp>
      <p:pic>
        <p:nvPicPr>
          <p:cNvPr id="10" name="Tijdelijke aanduiding voor inhoud 8">
            <a:extLst>
              <a:ext uri="{FF2B5EF4-FFF2-40B4-BE49-F238E27FC236}">
                <a16:creationId xmlns:a16="http://schemas.microsoft.com/office/drawing/2014/main" id="{4F671014-29FB-EB2D-815F-43138A75C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143" y="0"/>
            <a:ext cx="1813302" cy="1813302"/>
          </a:xfrm>
          <a:prstGeom prst="rect">
            <a:avLst/>
          </a:prstGeom>
        </p:spPr>
      </p:pic>
    </p:spTree>
    <p:extLst>
      <p:ext uri="{BB962C8B-B14F-4D97-AF65-F5344CB8AC3E}">
        <p14:creationId xmlns:p14="http://schemas.microsoft.com/office/powerpoint/2010/main" val="1333720502"/>
      </p:ext>
    </p:extLst>
  </p:cSld>
  <p:clrMapOvr>
    <a:masterClrMapping/>
  </p:clrMapOvr>
</p:sld>
</file>

<file path=ppt/theme/theme1.xml><?xml version="1.0" encoding="utf-8"?>
<a:theme xmlns:a="http://schemas.openxmlformats.org/drawingml/2006/main" name="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26DFB4FE092044ADD2C03F2F2FC9AB" ma:contentTypeVersion="18" ma:contentTypeDescription="Een nieuw document maken." ma:contentTypeScope="" ma:versionID="41d26f841358d30c2e86cf75e926b229">
  <xsd:schema xmlns:xsd="http://www.w3.org/2001/XMLSchema" xmlns:xs="http://www.w3.org/2001/XMLSchema" xmlns:p="http://schemas.microsoft.com/office/2006/metadata/properties" xmlns:ns2="795a6355-daaa-4b92-b62f-cc8d3b4dcbd9" xmlns:ns3="7340a75f-d0d6-4cbc-87f3-764fa94f95ba" targetNamespace="http://schemas.microsoft.com/office/2006/metadata/properties" ma:root="true" ma:fieldsID="a1bce08601302085d5d06dcb8e021b3f" ns2:_="" ns3:_="">
    <xsd:import namespace="795a6355-daaa-4b92-b62f-cc8d3b4dcbd9"/>
    <xsd:import namespace="7340a75f-d0d6-4cbc-87f3-764fa94f95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a6355-daaa-4b92-b62f-cc8d3b4d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876a6f-1942-45eb-bb87-2a83dcaff9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40a75f-d0d6-4cbc-87f3-764fa94f95b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630d90be-dd0e-4872-b0b2-684913c66ad5}" ma:internalName="TaxCatchAll" ma:showField="CatchAllData" ma:web="7340a75f-d0d6-4cbc-87f3-764fa94f9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95a6355-daaa-4b92-b62f-cc8d3b4dcbd9" xsi:nil="true"/>
    <SharedWithUsers xmlns="7340a75f-d0d6-4cbc-87f3-764fa94f95ba">
      <UserInfo>
        <DisplayName/>
        <AccountId xsi:nil="true"/>
        <AccountType/>
      </UserInfo>
    </SharedWithUsers>
    <lcf76f155ced4ddcb4097134ff3c332f xmlns="795a6355-daaa-4b92-b62f-cc8d3b4dcbd9">
      <Terms xmlns="http://schemas.microsoft.com/office/infopath/2007/PartnerControls"/>
    </lcf76f155ced4ddcb4097134ff3c332f>
    <TaxCatchAll xmlns="7340a75f-d0d6-4cbc-87f3-764fa94f95ba" xsi:nil="true"/>
  </documentManagement>
</p:properties>
</file>

<file path=customXml/itemProps1.xml><?xml version="1.0" encoding="utf-8"?>
<ds:datastoreItem xmlns:ds="http://schemas.openxmlformats.org/officeDocument/2006/customXml" ds:itemID="{B193EE6B-262A-4E05-B11C-8A7F36534A65}">
  <ds:schemaRefs>
    <ds:schemaRef ds:uri="http://schemas.microsoft.com/sharepoint/v3/contenttype/forms"/>
  </ds:schemaRefs>
</ds:datastoreItem>
</file>

<file path=customXml/itemProps2.xml><?xml version="1.0" encoding="utf-8"?>
<ds:datastoreItem xmlns:ds="http://schemas.openxmlformats.org/officeDocument/2006/customXml" ds:itemID="{E1F2597D-D7C2-4F21-8A53-162CF4703713}">
  <ds:schemaRefs>
    <ds:schemaRef ds:uri="7340a75f-d0d6-4cbc-87f3-764fa94f95ba"/>
    <ds:schemaRef ds:uri="795a6355-daaa-4b92-b62f-cc8d3b4dc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71434B-607B-4556-87C2-3053C4E2F47B}">
  <ds:schemaRefs>
    <ds:schemaRef ds:uri="7340a75f-d0d6-4cbc-87f3-764fa94f95ba"/>
    <ds:schemaRef ds:uri="795a6355-daaa-4b92-b62f-cc8d3b4dcb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Breedbeeld</PresentationFormat>
  <Slides>60</Slides>
  <Notes>48</Notes>
  <HiddenSlides>0</HiddenSlides>
  <ScaleCrop>false</ScaleCrop>
  <HeadingPairs>
    <vt:vector size="4" baseType="variant">
      <vt:variant>
        <vt:lpstr>Thema</vt:lpstr>
      </vt:variant>
      <vt:variant>
        <vt:i4>4</vt:i4>
      </vt:variant>
      <vt:variant>
        <vt:lpstr>Diatitels</vt:lpstr>
      </vt:variant>
      <vt:variant>
        <vt:i4>60</vt:i4>
      </vt:variant>
    </vt:vector>
  </HeadingPairs>
  <TitlesOfParts>
    <vt:vector size="64" baseType="lpstr">
      <vt:lpstr>Office Theme</vt:lpstr>
      <vt:lpstr>1_Aangepast ontwerp</vt:lpstr>
      <vt:lpstr>1_Aangepast ontwerp</vt:lpstr>
      <vt:lpstr>2_Office Theme</vt:lpstr>
      <vt:lpstr>PowerPoint-presentatie</vt:lpstr>
      <vt:lpstr>Trans &amp; Intersekse 101 </vt:lpstr>
      <vt:lpstr>Kennismaking</vt:lpstr>
      <vt:lpstr>Gender en genderstereotypering</vt:lpstr>
      <vt:lpstr>Gendernormen</vt:lpstr>
      <vt:lpstr>Probleem?</vt:lpstr>
      <vt:lpstr>PowerPoint-presentatie</vt:lpstr>
      <vt:lpstr>PowerPoint-presentatie</vt:lpstr>
      <vt:lpstr>Nog andere ordeningsprincipes?</vt:lpstr>
      <vt:lpstr>Kruispuntdenken</vt:lpstr>
      <vt:lpstr>Gender- en seksuele diversiteit</vt:lpstr>
      <vt:lpstr>Geslacht</vt:lpstr>
      <vt:lpstr>Genderidentiteit</vt:lpstr>
      <vt:lpstr>Genderidentiteit</vt:lpstr>
      <vt:lpstr>Genderidentiteit</vt:lpstr>
      <vt:lpstr>Voornaamwoorden</vt:lpstr>
      <vt:lpstr>Voornaamwoorden</vt:lpstr>
      <vt:lpstr>Genderidentiteit</vt:lpstr>
      <vt:lpstr>Genderidentiteit</vt:lpstr>
      <vt:lpstr>Genderexpressie</vt:lpstr>
      <vt:lpstr>Genderexpressie</vt:lpstr>
      <vt:lpstr>Aantrekking</vt:lpstr>
      <vt:lpstr>PowerPoint-presentatie</vt:lpstr>
      <vt:lpstr>Normen binnen een inclusieve schoolomgeving</vt:lpstr>
      <vt:lpstr>Opdracht</vt:lpstr>
      <vt:lpstr>Opdracht (vervolg)</vt:lpstr>
      <vt:lpstr>Normen: een definitie</vt:lpstr>
      <vt:lpstr>Gendernormen</vt:lpstr>
      <vt:lpstr>Trans en intersekse leerlingen op school</vt:lpstr>
      <vt:lpstr>Seksekenmerken</vt:lpstr>
      <vt:lpstr>Intersekse variatie</vt:lpstr>
      <vt:lpstr>Intersekse variatie</vt:lpstr>
      <vt:lpstr>Genderontwikkeling</vt:lpstr>
      <vt:lpstr>Genderontwikkeling</vt:lpstr>
      <vt:lpstr>Genderontwikkeling</vt:lpstr>
      <vt:lpstr>Genderontwikkeling</vt:lpstr>
      <vt:lpstr>Genderidentiteit of gender expressie?</vt:lpstr>
      <vt:lpstr>Gendereuforie en -dysforie</vt:lpstr>
      <vt:lpstr>Transitie &amp; genderbevestiging</vt:lpstr>
      <vt:lpstr>Zorgpad genderteam</vt:lpstr>
      <vt:lpstr>Stap 1 </vt:lpstr>
      <vt:lpstr>Stap 2</vt:lpstr>
      <vt:lpstr>Stap 3 </vt:lpstr>
      <vt:lpstr>Stap 4 </vt:lpstr>
      <vt:lpstr>Wat kan er op school?</vt:lpstr>
      <vt:lpstr>Wat kan er wettelijk?</vt:lpstr>
      <vt:lpstr>Tips &amp; tricks</vt:lpstr>
      <vt:lpstr>Afspraken</vt:lpstr>
      <vt:lpstr>Kleding</vt:lpstr>
      <vt:lpstr>Toiletten</vt:lpstr>
      <vt:lpstr>Kleedkamers</vt:lpstr>
      <vt:lpstr>Meerdaagse uitstap</vt:lpstr>
      <vt:lpstr>Aandachtspunten bij coming-out </vt:lpstr>
      <vt:lpstr>Aandachtspunten bij coming-out </vt:lpstr>
      <vt:lpstr>Aandachtspunten bij coming-out </vt:lpstr>
      <vt:lpstr>Kennisdeling in de klas</vt:lpstr>
      <vt:lpstr>Pestgedrag</vt:lpstr>
      <vt:lpstr>Waar kan de jongere terecht?</vt:lpstr>
      <vt:lpstr>Waar kunnen de ouders terecht?</vt:lpstr>
      <vt:lpstr>Meer weten?  Neem een kijkje op: www.cavaria.be/sot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Hendrikx</dc:creator>
  <cp:revision>10</cp:revision>
  <dcterms:created xsi:type="dcterms:W3CDTF">2020-11-27T13:08:04Z</dcterms:created>
  <dcterms:modified xsi:type="dcterms:W3CDTF">2022-09-06T16:00:48Z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0x0101009326DFB4FE092044ADD2C03F2F2FC9AB</vt:lpwstr>
  </property>
  <property fmtid="{D5CDD505-2E9C-101B-9397-08002B2CF9AE}" pid="3" name="Order">
    <vt:r8>13500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