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 id="2147483773" r:id="rId5"/>
    <p:sldMasterId id="2147483785" r:id="rId6"/>
  </p:sldMasterIdLst>
  <p:notesMasterIdLst>
    <p:notesMasterId r:id="rId63"/>
  </p:notesMasterIdLst>
  <p:handoutMasterIdLst>
    <p:handoutMasterId r:id="rId64"/>
  </p:handoutMasterIdLst>
  <p:sldIdLst>
    <p:sldId id="256" r:id="rId7"/>
    <p:sldId id="263" r:id="rId8"/>
    <p:sldId id="337" r:id="rId9"/>
    <p:sldId id="517" r:id="rId10"/>
    <p:sldId id="442" r:id="rId11"/>
    <p:sldId id="497" r:id="rId12"/>
    <p:sldId id="518" r:id="rId13"/>
    <p:sldId id="537" r:id="rId14"/>
    <p:sldId id="544" r:id="rId15"/>
    <p:sldId id="502" r:id="rId16"/>
    <p:sldId id="520" r:id="rId17"/>
    <p:sldId id="311" r:id="rId18"/>
    <p:sldId id="314" r:id="rId19"/>
    <p:sldId id="316" r:id="rId20"/>
    <p:sldId id="317" r:id="rId21"/>
    <p:sldId id="504" r:id="rId22"/>
    <p:sldId id="480" r:id="rId23"/>
    <p:sldId id="318" r:id="rId24"/>
    <p:sldId id="546" r:id="rId25"/>
    <p:sldId id="321" r:id="rId26"/>
    <p:sldId id="322" r:id="rId27"/>
    <p:sldId id="324" r:id="rId28"/>
    <p:sldId id="536" r:id="rId29"/>
    <p:sldId id="445" r:id="rId30"/>
    <p:sldId id="260" r:id="rId31"/>
    <p:sldId id="261" r:id="rId32"/>
    <p:sldId id="498" r:id="rId33"/>
    <p:sldId id="499" r:id="rId34"/>
    <p:sldId id="547" r:id="rId35"/>
    <p:sldId id="293" r:id="rId36"/>
    <p:sldId id="297" r:id="rId37"/>
    <p:sldId id="298" r:id="rId38"/>
    <p:sldId id="289" r:id="rId39"/>
    <p:sldId id="288" r:id="rId40"/>
    <p:sldId id="287" r:id="rId41"/>
    <p:sldId id="282" r:id="rId42"/>
    <p:sldId id="283" r:id="rId43"/>
    <p:sldId id="284" r:id="rId44"/>
    <p:sldId id="285" r:id="rId45"/>
    <p:sldId id="286" r:id="rId46"/>
    <p:sldId id="387" r:id="rId47"/>
    <p:sldId id="505" r:id="rId48"/>
    <p:sldId id="548" r:id="rId49"/>
    <p:sldId id="506" r:id="rId50"/>
    <p:sldId id="388" r:id="rId51"/>
    <p:sldId id="393" r:id="rId52"/>
    <p:sldId id="394" r:id="rId53"/>
    <p:sldId id="395" r:id="rId54"/>
    <p:sldId id="396" r:id="rId55"/>
    <p:sldId id="275" r:id="rId56"/>
    <p:sldId id="276" r:id="rId57"/>
    <p:sldId id="277" r:id="rId58"/>
    <p:sldId id="278" r:id="rId59"/>
    <p:sldId id="279" r:id="rId60"/>
    <p:sldId id="280" r:id="rId61"/>
    <p:sldId id="549" r:id="rId62"/>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05215-267F-AED7-9FFC-084113C60444}" name="Els Verbeelen" initials="EV" userId="S::els.verbeelen@cavaria.be::c6e6fa81-26b4-40ed-931c-ed4df40a6a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je van Huffelen" initials="MvH" lastIdx="2" clrIdx="0">
    <p:extLst>
      <p:ext uri="{19B8F6BF-5375-455C-9EA6-DF929625EA0E}">
        <p15:presenceInfo xmlns:p15="http://schemas.microsoft.com/office/powerpoint/2012/main" userId="Marije van Huffel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BAE1"/>
    <a:srgbClr val="FF0000"/>
    <a:srgbClr val="FFFFFF"/>
    <a:srgbClr val="702283"/>
    <a:srgbClr val="F0E2F6"/>
    <a:srgbClr val="33CC33"/>
    <a:srgbClr val="00CC00"/>
    <a:srgbClr val="FF7C8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E6C68-9AE9-3554-1ED5-20018A215D9A}" v="97" dt="2022-08-02T10:16:43.643"/>
    <p1510:client id="{155F449A-2E2C-771B-182D-B8A22EB76FF3}" v="184" dt="2022-08-01T12:57:36.951"/>
    <p1510:client id="{1D349F4A-DE9E-169D-5177-C4FAB42491F8}" v="6" dt="2022-08-01T14:44:21.188"/>
    <p1510:client id="{5E329A91-DCA1-A66F-9C9E-DDA540C1FA40}" v="2" dt="2022-08-01T13:07:34.858"/>
    <p1510:client id="{7B40896C-0125-F49E-DC15-359060FA2FB3}" v="298" dt="2022-08-01T15:49:16.268"/>
    <p1510:client id="{B5C371DD-7664-78F5-0F9B-9C46026046AE}" v="262" dt="2022-08-01T14:16:41.436"/>
    <p1510:client id="{CDCA5325-CA3E-1B6E-3719-7116E9D0C756}" v="1" dt="2022-08-01T14:46:10.657"/>
    <p1510:client id="{D2BE1A88-8D1F-8874-6607-0E3F11517A61}" v="32" dt="2022-09-06T15:50:48.928"/>
    <p1510:client id="{D8D108B9-CE0A-19C8-8109-06EDEC56A3A4}" v="17" dt="2022-08-01T14:56:10.127"/>
    <p1510:client id="{EC05C975-E8A0-5907-7E62-2837ACB9C228}" v="2" dt="2022-09-20T14:23:46.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e van Huffelen" userId="S::marije.vanhuffelen@cavaria.be::3ad0929d-e140-4927-9844-b5d61bf3c7c0" providerId="AD" clId="Web-{B5C371DD-7664-78F5-0F9B-9C46026046AE}"/>
    <pc:docChg chg="addSld delSld modSld sldOrd modMainMaster">
      <pc:chgData name="Marije van Huffelen" userId="S::marije.vanhuffelen@cavaria.be::3ad0929d-e140-4927-9844-b5d61bf3c7c0" providerId="AD" clId="Web-{B5C371DD-7664-78F5-0F9B-9C46026046AE}" dt="2022-08-01T14:16:40.779" v="240" actId="20577"/>
      <pc:docMkLst>
        <pc:docMk/>
      </pc:docMkLst>
      <pc:sldChg chg="addSp delSp modSp addAnim">
        <pc:chgData name="Marije van Huffelen" userId="S::marije.vanhuffelen@cavaria.be::3ad0929d-e140-4927-9844-b5d61bf3c7c0" providerId="AD" clId="Web-{B5C371DD-7664-78F5-0F9B-9C46026046AE}" dt="2022-08-01T14:15:26.215" v="230" actId="1076"/>
        <pc:sldMkLst>
          <pc:docMk/>
          <pc:sldMk cId="1976024150" sldId="284"/>
        </pc:sldMkLst>
        <pc:picChg chg="add del mod">
          <ac:chgData name="Marije van Huffelen" userId="S::marije.vanhuffelen@cavaria.be::3ad0929d-e140-4927-9844-b5d61bf3c7c0" providerId="AD" clId="Web-{B5C371DD-7664-78F5-0F9B-9C46026046AE}" dt="2022-08-01T14:14:57.761" v="222"/>
          <ac:picMkLst>
            <pc:docMk/>
            <pc:sldMk cId="1976024150" sldId="284"/>
            <ac:picMk id="3" creationId="{D94DD5B4-E609-8AC7-F997-B864D0D6EAAE}"/>
          </ac:picMkLst>
        </pc:picChg>
        <pc:picChg chg="add mod">
          <ac:chgData name="Marije van Huffelen" userId="S::marije.vanhuffelen@cavaria.be::3ad0929d-e140-4927-9844-b5d61bf3c7c0" providerId="AD" clId="Web-{B5C371DD-7664-78F5-0F9B-9C46026046AE}" dt="2022-08-01T14:15:26.215" v="230" actId="1076"/>
          <ac:picMkLst>
            <pc:docMk/>
            <pc:sldMk cId="1976024150" sldId="284"/>
            <ac:picMk id="9" creationId="{E3D5EC39-279D-9F2B-DBC9-CEFF9390C290}"/>
          </ac:picMkLst>
        </pc:picChg>
      </pc:sldChg>
      <pc:sldChg chg="addSp delSp addAnim">
        <pc:chgData name="Marije van Huffelen" userId="S::marije.vanhuffelen@cavaria.be::3ad0929d-e140-4927-9844-b5d61bf3c7c0" providerId="AD" clId="Web-{B5C371DD-7664-78F5-0F9B-9C46026046AE}" dt="2022-08-01T14:15:28.824" v="231"/>
        <pc:sldMkLst>
          <pc:docMk/>
          <pc:sldMk cId="3591769451" sldId="285"/>
        </pc:sldMkLst>
        <pc:picChg chg="add del">
          <ac:chgData name="Marije van Huffelen" userId="S::marije.vanhuffelen@cavaria.be::3ad0929d-e140-4927-9844-b5d61bf3c7c0" providerId="AD" clId="Web-{B5C371DD-7664-78F5-0F9B-9C46026046AE}" dt="2022-08-01T14:14:50.229" v="220"/>
          <ac:picMkLst>
            <pc:docMk/>
            <pc:sldMk cId="3591769451" sldId="285"/>
            <ac:picMk id="9" creationId="{B8573675-4FBB-E542-F259-7DE4B7CCEA60}"/>
          </ac:picMkLst>
        </pc:picChg>
        <pc:picChg chg="add">
          <ac:chgData name="Marije van Huffelen" userId="S::marije.vanhuffelen@cavaria.be::3ad0929d-e140-4927-9844-b5d61bf3c7c0" providerId="AD" clId="Web-{B5C371DD-7664-78F5-0F9B-9C46026046AE}" dt="2022-08-01T14:15:28.824" v="231"/>
          <ac:picMkLst>
            <pc:docMk/>
            <pc:sldMk cId="3591769451" sldId="285"/>
            <ac:picMk id="11" creationId="{730D3B7F-B079-96ED-165D-6FA2943FBF7F}"/>
          </ac:picMkLst>
        </pc:picChg>
      </pc:sldChg>
      <pc:sldChg chg="addSp delSp addAnim">
        <pc:chgData name="Marije van Huffelen" userId="S::marije.vanhuffelen@cavaria.be::3ad0929d-e140-4927-9844-b5d61bf3c7c0" providerId="AD" clId="Web-{B5C371DD-7664-78F5-0F9B-9C46026046AE}" dt="2022-08-01T14:15:30.230" v="232"/>
        <pc:sldMkLst>
          <pc:docMk/>
          <pc:sldMk cId="3063842326" sldId="286"/>
        </pc:sldMkLst>
        <pc:picChg chg="add del">
          <ac:chgData name="Marije van Huffelen" userId="S::marije.vanhuffelen@cavaria.be::3ad0929d-e140-4927-9844-b5d61bf3c7c0" providerId="AD" clId="Web-{B5C371DD-7664-78F5-0F9B-9C46026046AE}" dt="2022-08-01T14:14:47.042" v="219"/>
          <ac:picMkLst>
            <pc:docMk/>
            <pc:sldMk cId="3063842326" sldId="286"/>
            <ac:picMk id="5" creationId="{529BF2EF-7D2E-2CAF-81D0-D40E25B58CD4}"/>
          </ac:picMkLst>
        </pc:picChg>
        <pc:picChg chg="add del">
          <ac:chgData name="Marije van Huffelen" userId="S::marije.vanhuffelen@cavaria.be::3ad0929d-e140-4927-9844-b5d61bf3c7c0" providerId="AD" clId="Web-{B5C371DD-7664-78F5-0F9B-9C46026046AE}" dt="2022-08-01T14:14:08.838" v="208"/>
          <ac:picMkLst>
            <pc:docMk/>
            <pc:sldMk cId="3063842326" sldId="286"/>
            <ac:picMk id="9" creationId="{4873FF28-FBC4-CC6D-BD92-1C5A110F9884}"/>
          </ac:picMkLst>
        </pc:picChg>
        <pc:picChg chg="add">
          <ac:chgData name="Marije van Huffelen" userId="S::marije.vanhuffelen@cavaria.be::3ad0929d-e140-4927-9844-b5d61bf3c7c0" providerId="AD" clId="Web-{B5C371DD-7664-78F5-0F9B-9C46026046AE}" dt="2022-08-01T14:15:30.230" v="232"/>
          <ac:picMkLst>
            <pc:docMk/>
            <pc:sldMk cId="3063842326" sldId="286"/>
            <ac:picMk id="11" creationId="{0D7B053E-1424-5D48-8165-8D665FA06A55}"/>
          </ac:picMkLst>
        </pc:picChg>
      </pc:sldChg>
      <pc:sldChg chg="modSp">
        <pc:chgData name="Marije van Huffelen" userId="S::marije.vanhuffelen@cavaria.be::3ad0929d-e140-4927-9844-b5d61bf3c7c0" providerId="AD" clId="Web-{B5C371DD-7664-78F5-0F9B-9C46026046AE}" dt="2022-08-01T14:16:40.779" v="240" actId="20577"/>
        <pc:sldMkLst>
          <pc:docMk/>
          <pc:sldMk cId="3660966553" sldId="289"/>
        </pc:sldMkLst>
        <pc:spChg chg="mod">
          <ac:chgData name="Marije van Huffelen" userId="S::marije.vanhuffelen@cavaria.be::3ad0929d-e140-4927-9844-b5d61bf3c7c0" providerId="AD" clId="Web-{B5C371DD-7664-78F5-0F9B-9C46026046AE}" dt="2022-08-01T14:16:40.779" v="240" actId="20577"/>
          <ac:spMkLst>
            <pc:docMk/>
            <pc:sldMk cId="3660966553" sldId="289"/>
            <ac:spMk id="6" creationId="{00000000-0000-0000-0000-000000000000}"/>
          </ac:spMkLst>
        </pc:spChg>
      </pc:sldChg>
      <pc:sldChg chg="addSp delSp modSp addAnim delAnim">
        <pc:chgData name="Marije van Huffelen" userId="S::marije.vanhuffelen@cavaria.be::3ad0929d-e140-4927-9844-b5d61bf3c7c0" providerId="AD" clId="Web-{B5C371DD-7664-78F5-0F9B-9C46026046AE}" dt="2022-08-01T14:15:56.216" v="233"/>
        <pc:sldMkLst>
          <pc:docMk/>
          <pc:sldMk cId="236263154" sldId="293"/>
        </pc:sldMkLst>
        <pc:picChg chg="del">
          <ac:chgData name="Marije van Huffelen" userId="S::marije.vanhuffelen@cavaria.be::3ad0929d-e140-4927-9844-b5d61bf3c7c0" providerId="AD" clId="Web-{B5C371DD-7664-78F5-0F9B-9C46026046AE}" dt="2022-08-01T14:11:41.036" v="183"/>
          <ac:picMkLst>
            <pc:docMk/>
            <pc:sldMk cId="236263154" sldId="293"/>
            <ac:picMk id="4" creationId="{00000000-0000-0000-0000-000000000000}"/>
          </ac:picMkLst>
        </pc:picChg>
        <pc:picChg chg="add mod">
          <ac:chgData name="Marije van Huffelen" userId="S::marije.vanhuffelen@cavaria.be::3ad0929d-e140-4927-9844-b5d61bf3c7c0" providerId="AD" clId="Web-{B5C371DD-7664-78F5-0F9B-9C46026046AE}" dt="2022-08-01T14:11:49.755" v="186" actId="1076"/>
          <ac:picMkLst>
            <pc:docMk/>
            <pc:sldMk cId="236263154" sldId="293"/>
            <ac:picMk id="6" creationId="{24760683-EE92-2703-12A4-AB483D3A6E91}"/>
          </ac:picMkLst>
        </pc:picChg>
      </pc:sldChg>
      <pc:sldChg chg="addSp delSp addAnim delAnim">
        <pc:chgData name="Marije van Huffelen" userId="S::marije.vanhuffelen@cavaria.be::3ad0929d-e140-4927-9844-b5d61bf3c7c0" providerId="AD" clId="Web-{B5C371DD-7664-78F5-0F9B-9C46026046AE}" dt="2022-08-01T14:16:01.419" v="234"/>
        <pc:sldMkLst>
          <pc:docMk/>
          <pc:sldMk cId="226493225" sldId="297"/>
        </pc:sldMkLst>
        <pc:picChg chg="del">
          <ac:chgData name="Marije van Huffelen" userId="S::marije.vanhuffelen@cavaria.be::3ad0929d-e140-4927-9844-b5d61bf3c7c0" providerId="AD" clId="Web-{B5C371DD-7664-78F5-0F9B-9C46026046AE}" dt="2022-08-01T14:15:06.886" v="223"/>
          <ac:picMkLst>
            <pc:docMk/>
            <pc:sldMk cId="226493225" sldId="297"/>
            <ac:picMk id="4" creationId="{00000000-0000-0000-0000-000000000000}"/>
          </ac:picMkLst>
        </pc:picChg>
        <pc:picChg chg="del">
          <ac:chgData name="Marije van Huffelen" userId="S::marije.vanhuffelen@cavaria.be::3ad0929d-e140-4927-9844-b5d61bf3c7c0" providerId="AD" clId="Web-{B5C371DD-7664-78F5-0F9B-9C46026046AE}" dt="2022-08-01T14:11:55.552" v="187"/>
          <ac:picMkLst>
            <pc:docMk/>
            <pc:sldMk cId="226493225" sldId="297"/>
            <ac:picMk id="6" creationId="{00000000-0000-0000-0000-000000000000}"/>
          </ac:picMkLst>
        </pc:picChg>
        <pc:picChg chg="add">
          <ac:chgData name="Marije van Huffelen" userId="S::marije.vanhuffelen@cavaria.be::3ad0929d-e140-4927-9844-b5d61bf3c7c0" providerId="AD" clId="Web-{B5C371DD-7664-78F5-0F9B-9C46026046AE}" dt="2022-08-01T14:11:55.802" v="188"/>
          <ac:picMkLst>
            <pc:docMk/>
            <pc:sldMk cId="226493225" sldId="297"/>
            <ac:picMk id="7" creationId="{6B5CA18A-2B02-C8C4-A2C3-68F835CF9999}"/>
          </ac:picMkLst>
        </pc:picChg>
      </pc:sldChg>
      <pc:sldChg chg="addSp delSp modSp addAnim delAnim">
        <pc:chgData name="Marije van Huffelen" userId="S::marije.vanhuffelen@cavaria.be::3ad0929d-e140-4927-9844-b5d61bf3c7c0" providerId="AD" clId="Web-{B5C371DD-7664-78F5-0F9B-9C46026046AE}" dt="2022-08-01T14:16:12.857" v="238"/>
        <pc:sldMkLst>
          <pc:docMk/>
          <pc:sldMk cId="1581002574" sldId="298"/>
        </pc:sldMkLst>
        <pc:spChg chg="mod">
          <ac:chgData name="Marije van Huffelen" userId="S::marije.vanhuffelen@cavaria.be::3ad0929d-e140-4927-9844-b5d61bf3c7c0" providerId="AD" clId="Web-{B5C371DD-7664-78F5-0F9B-9C46026046AE}" dt="2022-08-01T14:12:09.100" v="190" actId="20577"/>
          <ac:spMkLst>
            <pc:docMk/>
            <pc:sldMk cId="1581002574" sldId="298"/>
            <ac:spMk id="2" creationId="{00000000-0000-0000-0000-000000000000}"/>
          </ac:spMkLst>
        </pc:spChg>
        <pc:picChg chg="del">
          <ac:chgData name="Marije van Huffelen" userId="S::marije.vanhuffelen@cavaria.be::3ad0929d-e140-4927-9844-b5d61bf3c7c0" providerId="AD" clId="Web-{B5C371DD-7664-78F5-0F9B-9C46026046AE}" dt="2022-08-01T14:12:14.178" v="191"/>
          <ac:picMkLst>
            <pc:docMk/>
            <pc:sldMk cId="1581002574" sldId="298"/>
            <ac:picMk id="5" creationId="{00000000-0000-0000-0000-000000000000}"/>
          </ac:picMkLst>
        </pc:picChg>
        <pc:picChg chg="add mod">
          <ac:chgData name="Marije van Huffelen" userId="S::marije.vanhuffelen@cavaria.be::3ad0929d-e140-4927-9844-b5d61bf3c7c0" providerId="AD" clId="Web-{B5C371DD-7664-78F5-0F9B-9C46026046AE}" dt="2022-08-01T14:12:18.866" v="194" actId="14100"/>
          <ac:picMkLst>
            <pc:docMk/>
            <pc:sldMk cId="1581002574" sldId="298"/>
            <ac:picMk id="6" creationId="{ABB9EC68-3825-DC5C-215B-25439E959242}"/>
          </ac:picMkLst>
        </pc:picChg>
      </pc:sldChg>
      <pc:sldChg chg="del">
        <pc:chgData name="Marije van Huffelen" userId="S::marije.vanhuffelen@cavaria.be::3ad0929d-e140-4927-9844-b5d61bf3c7c0" providerId="AD" clId="Web-{B5C371DD-7664-78F5-0F9B-9C46026046AE}" dt="2022-08-01T13:57:41.091" v="1"/>
        <pc:sldMkLst>
          <pc:docMk/>
          <pc:sldMk cId="53122261" sldId="324"/>
        </pc:sldMkLst>
      </pc:sldChg>
      <pc:sldChg chg="delSp modSp mod modClrScheme chgLayout">
        <pc:chgData name="Marije van Huffelen" userId="S::marije.vanhuffelen@cavaria.be::3ad0929d-e140-4927-9844-b5d61bf3c7c0" providerId="AD" clId="Web-{B5C371DD-7664-78F5-0F9B-9C46026046AE}" dt="2022-08-01T14:02:14.708" v="48"/>
        <pc:sldMkLst>
          <pc:docMk/>
          <pc:sldMk cId="4204730274" sldId="445"/>
        </pc:sldMkLst>
        <pc:spChg chg="mod ord">
          <ac:chgData name="Marije van Huffelen" userId="S::marije.vanhuffelen@cavaria.be::3ad0929d-e140-4927-9844-b5d61bf3c7c0" providerId="AD" clId="Web-{B5C371DD-7664-78F5-0F9B-9C46026046AE}" dt="2022-08-01T14:02:12.661" v="47"/>
          <ac:spMkLst>
            <pc:docMk/>
            <pc:sldMk cId="4204730274" sldId="445"/>
            <ac:spMk id="2" creationId="{00000000-0000-0000-0000-000000000000}"/>
          </ac:spMkLst>
        </pc:spChg>
        <pc:spChg chg="mod ord">
          <ac:chgData name="Marije van Huffelen" userId="S::marije.vanhuffelen@cavaria.be::3ad0929d-e140-4927-9844-b5d61bf3c7c0" providerId="AD" clId="Web-{B5C371DD-7664-78F5-0F9B-9C46026046AE}" dt="2022-08-01T14:02:12.661" v="47"/>
          <ac:spMkLst>
            <pc:docMk/>
            <pc:sldMk cId="4204730274" sldId="445"/>
            <ac:spMk id="3" creationId="{2510FB34-50B9-6ED5-6142-C8E28214A567}"/>
          </ac:spMkLst>
        </pc:spChg>
        <pc:picChg chg="del">
          <ac:chgData name="Marije van Huffelen" userId="S::marije.vanhuffelen@cavaria.be::3ad0929d-e140-4927-9844-b5d61bf3c7c0" providerId="AD" clId="Web-{B5C371DD-7664-78F5-0F9B-9C46026046AE}" dt="2022-08-01T14:02:14.708" v="48"/>
          <ac:picMkLst>
            <pc:docMk/>
            <pc:sldMk cId="4204730274" sldId="445"/>
            <ac:picMk id="5" creationId="{CB9DAC40-21AF-CD91-F72D-0754A46BEC6B}"/>
          </ac:picMkLst>
        </pc:picChg>
      </pc:sldChg>
      <pc:sldChg chg="addSp delSp modSp">
        <pc:chgData name="Marije van Huffelen" userId="S::marije.vanhuffelen@cavaria.be::3ad0929d-e140-4927-9844-b5d61bf3c7c0" providerId="AD" clId="Web-{B5C371DD-7664-78F5-0F9B-9C46026046AE}" dt="2022-08-01T14:01:56.926" v="44" actId="20577"/>
        <pc:sldMkLst>
          <pc:docMk/>
          <pc:sldMk cId="3911969507" sldId="498"/>
        </pc:sldMkLst>
        <pc:spChg chg="del">
          <ac:chgData name="Marije van Huffelen" userId="S::marije.vanhuffelen@cavaria.be::3ad0929d-e140-4927-9844-b5d61bf3c7c0" providerId="AD" clId="Web-{B5C371DD-7664-78F5-0F9B-9C46026046AE}" dt="2022-08-01T13:59:57.079" v="8"/>
          <ac:spMkLst>
            <pc:docMk/>
            <pc:sldMk cId="3911969507" sldId="498"/>
            <ac:spMk id="2" creationId="{69AFBBDF-24B4-B8A5-32CC-135B14DD3814}"/>
          </ac:spMkLst>
        </pc:spChg>
        <pc:spChg chg="add del mod">
          <ac:chgData name="Marije van Huffelen" userId="S::marije.vanhuffelen@cavaria.be::3ad0929d-e140-4927-9844-b5d61bf3c7c0" providerId="AD" clId="Web-{B5C371DD-7664-78F5-0F9B-9C46026046AE}" dt="2022-08-01T14:01:56.926" v="44" actId="20577"/>
          <ac:spMkLst>
            <pc:docMk/>
            <pc:sldMk cId="3911969507" sldId="498"/>
            <ac:spMk id="3" creationId="{048F02C3-11B0-BF8C-950D-9AAB8135A2DE}"/>
          </ac:spMkLst>
        </pc:spChg>
        <pc:spChg chg="add del mod">
          <ac:chgData name="Marije van Huffelen" userId="S::marije.vanhuffelen@cavaria.be::3ad0929d-e140-4927-9844-b5d61bf3c7c0" providerId="AD" clId="Web-{B5C371DD-7664-78F5-0F9B-9C46026046AE}" dt="2022-08-01T14:01:00.456" v="23"/>
          <ac:spMkLst>
            <pc:docMk/>
            <pc:sldMk cId="3911969507" sldId="498"/>
            <ac:spMk id="5" creationId="{021CB009-ECF4-FB93-3FA3-22571B68B916}"/>
          </ac:spMkLst>
        </pc:spChg>
        <pc:spChg chg="mod">
          <ac:chgData name="Marije van Huffelen" userId="S::marije.vanhuffelen@cavaria.be::3ad0929d-e140-4927-9844-b5d61bf3c7c0" providerId="AD" clId="Web-{B5C371DD-7664-78F5-0F9B-9C46026046AE}" dt="2022-08-01T14:01:25.097" v="36" actId="20577"/>
          <ac:spMkLst>
            <pc:docMk/>
            <pc:sldMk cId="3911969507" sldId="498"/>
            <ac:spMk id="23554" creationId="{3E52ED87-99BA-CE19-936A-0ADF4BB71C53}"/>
          </ac:spMkLst>
        </pc:spChg>
        <pc:picChg chg="add del mod ord">
          <ac:chgData name="Marije van Huffelen" userId="S::marije.vanhuffelen@cavaria.be::3ad0929d-e140-4927-9844-b5d61bf3c7c0" providerId="AD" clId="Web-{B5C371DD-7664-78F5-0F9B-9C46026046AE}" dt="2022-08-01T14:01:02.471" v="26"/>
          <ac:picMkLst>
            <pc:docMk/>
            <pc:sldMk cId="3911969507" sldId="498"/>
            <ac:picMk id="4" creationId="{FF6FD6BE-D54B-51FD-5CEA-B0CB90D135C5}"/>
          </ac:picMkLst>
        </pc:picChg>
        <pc:picChg chg="add mod">
          <ac:chgData name="Marije van Huffelen" userId="S::marije.vanhuffelen@cavaria.be::3ad0929d-e140-4927-9844-b5d61bf3c7c0" providerId="AD" clId="Web-{B5C371DD-7664-78F5-0F9B-9C46026046AE}" dt="2022-08-01T14:01:30.253" v="39" actId="14100"/>
          <ac:picMkLst>
            <pc:docMk/>
            <pc:sldMk cId="3911969507" sldId="498"/>
            <ac:picMk id="6" creationId="{DCA24ACD-6137-D506-4D1E-AA47054ED4CB}"/>
          </ac:picMkLst>
        </pc:picChg>
      </pc:sldChg>
      <pc:sldChg chg="modSp">
        <pc:chgData name="Marije van Huffelen" userId="S::marije.vanhuffelen@cavaria.be::3ad0929d-e140-4927-9844-b5d61bf3c7c0" providerId="AD" clId="Web-{B5C371DD-7664-78F5-0F9B-9C46026046AE}" dt="2022-08-01T14:02:37.896" v="54" actId="14100"/>
        <pc:sldMkLst>
          <pc:docMk/>
          <pc:sldMk cId="2663526719" sldId="499"/>
        </pc:sldMkLst>
        <pc:spChg chg="mod">
          <ac:chgData name="Marije van Huffelen" userId="S::marije.vanhuffelen@cavaria.be::3ad0929d-e140-4927-9844-b5d61bf3c7c0" providerId="AD" clId="Web-{B5C371DD-7664-78F5-0F9B-9C46026046AE}" dt="2022-08-01T14:02:37.896" v="54" actId="14100"/>
          <ac:spMkLst>
            <pc:docMk/>
            <pc:sldMk cId="2663526719" sldId="499"/>
            <ac:spMk id="6" creationId="{BCAF92CB-BC8D-70E5-3AFA-1411FC717336}"/>
          </ac:spMkLst>
        </pc:spChg>
        <pc:picChg chg="mod">
          <ac:chgData name="Marije van Huffelen" userId="S::marije.vanhuffelen@cavaria.be::3ad0929d-e140-4927-9844-b5d61bf3c7c0" providerId="AD" clId="Web-{B5C371DD-7664-78F5-0F9B-9C46026046AE}" dt="2022-08-01T14:02:21.880" v="50" actId="1076"/>
          <ac:picMkLst>
            <pc:docMk/>
            <pc:sldMk cId="2663526719" sldId="499"/>
            <ac:picMk id="8" creationId="{0369996E-7FBA-C801-C566-73D53E64CCE1}"/>
          </ac:picMkLst>
        </pc:picChg>
      </pc:sldChg>
      <pc:sldChg chg="addSp delSp modSp del">
        <pc:chgData name="Marije van Huffelen" userId="S::marije.vanhuffelen@cavaria.be::3ad0929d-e140-4927-9844-b5d61bf3c7c0" providerId="AD" clId="Web-{B5C371DD-7664-78F5-0F9B-9C46026046AE}" dt="2022-08-01T14:09:55.752" v="163"/>
        <pc:sldMkLst>
          <pc:docMk/>
          <pc:sldMk cId="2851668320" sldId="500"/>
        </pc:sldMkLst>
        <pc:spChg chg="mod">
          <ac:chgData name="Marije van Huffelen" userId="S::marije.vanhuffelen@cavaria.be::3ad0929d-e140-4927-9844-b5d61bf3c7c0" providerId="AD" clId="Web-{B5C371DD-7664-78F5-0F9B-9C46026046AE}" dt="2022-08-01T14:07:31.764" v="113" actId="20577"/>
          <ac:spMkLst>
            <pc:docMk/>
            <pc:sldMk cId="2851668320" sldId="500"/>
            <ac:spMk id="2" creationId="{00000000-0000-0000-0000-000000000000}"/>
          </ac:spMkLst>
        </pc:spChg>
        <pc:spChg chg="mod">
          <ac:chgData name="Marije van Huffelen" userId="S::marije.vanhuffelen@cavaria.be::3ad0929d-e140-4927-9844-b5d61bf3c7c0" providerId="AD" clId="Web-{B5C371DD-7664-78F5-0F9B-9C46026046AE}" dt="2022-08-01T14:03:16.131" v="65" actId="20577"/>
          <ac:spMkLst>
            <pc:docMk/>
            <pc:sldMk cId="2851668320" sldId="500"/>
            <ac:spMk id="3" creationId="{00000000-0000-0000-0000-000000000000}"/>
          </ac:spMkLst>
        </pc:spChg>
        <pc:spChg chg="add del mod">
          <ac:chgData name="Marije van Huffelen" userId="S::marije.vanhuffelen@cavaria.be::3ad0929d-e140-4927-9844-b5d61bf3c7c0" providerId="AD" clId="Web-{B5C371DD-7664-78F5-0F9B-9C46026046AE}" dt="2022-08-01T14:06:34.965" v="103"/>
          <ac:spMkLst>
            <pc:docMk/>
            <pc:sldMk cId="2851668320" sldId="500"/>
            <ac:spMk id="8" creationId="{6C426A53-86A4-3781-E13C-235BB5EC970E}"/>
          </ac:spMkLst>
        </pc:spChg>
        <pc:picChg chg="add del mod">
          <ac:chgData name="Marije van Huffelen" userId="S::marije.vanhuffelen@cavaria.be::3ad0929d-e140-4927-9844-b5d61bf3c7c0" providerId="AD" clId="Web-{B5C371DD-7664-78F5-0F9B-9C46026046AE}" dt="2022-08-01T14:05:10.353" v="91"/>
          <ac:picMkLst>
            <pc:docMk/>
            <pc:sldMk cId="2851668320" sldId="500"/>
            <ac:picMk id="4" creationId="{7950B4EF-58CF-4FB6-DA5E-81C9DC55DD18}"/>
          </ac:picMkLst>
        </pc:picChg>
        <pc:picChg chg="mod">
          <ac:chgData name="Marije van Huffelen" userId="S::marije.vanhuffelen@cavaria.be::3ad0929d-e140-4927-9844-b5d61bf3c7c0" providerId="AD" clId="Web-{B5C371DD-7664-78F5-0F9B-9C46026046AE}" dt="2022-08-01T14:03:49.664" v="76" actId="1076"/>
          <ac:picMkLst>
            <pc:docMk/>
            <pc:sldMk cId="2851668320" sldId="500"/>
            <ac:picMk id="5" creationId="{7AC2A4EE-05CF-A0D4-C91A-035D867FC74A}"/>
          </ac:picMkLst>
        </pc:picChg>
        <pc:picChg chg="add del mod">
          <ac:chgData name="Marije van Huffelen" userId="S::marije.vanhuffelen@cavaria.be::3ad0929d-e140-4927-9844-b5d61bf3c7c0" providerId="AD" clId="Web-{B5C371DD-7664-78F5-0F9B-9C46026046AE}" dt="2022-08-01T14:06:50.544" v="104"/>
          <ac:picMkLst>
            <pc:docMk/>
            <pc:sldMk cId="2851668320" sldId="500"/>
            <ac:picMk id="6" creationId="{3AD62B2C-F976-A79F-2905-958D46AFB7BF}"/>
          </ac:picMkLst>
        </pc:picChg>
        <pc:picChg chg="mod">
          <ac:chgData name="Marije van Huffelen" userId="S::marije.vanhuffelen@cavaria.be::3ad0929d-e140-4927-9844-b5d61bf3c7c0" providerId="AD" clId="Web-{B5C371DD-7664-78F5-0F9B-9C46026046AE}" dt="2022-08-01T14:09:43.111" v="159" actId="1076"/>
          <ac:picMkLst>
            <pc:docMk/>
            <pc:sldMk cId="2851668320" sldId="500"/>
            <ac:picMk id="7" creationId="{B603A478-ED93-0F73-060E-A633C5832E36}"/>
          </ac:picMkLst>
        </pc:picChg>
        <pc:picChg chg="add mod">
          <ac:chgData name="Marije van Huffelen" userId="S::marije.vanhuffelen@cavaria.be::3ad0929d-e140-4927-9844-b5d61bf3c7c0" providerId="AD" clId="Web-{B5C371DD-7664-78F5-0F9B-9C46026046AE}" dt="2022-08-01T14:06:56.356" v="106" actId="1076"/>
          <ac:picMkLst>
            <pc:docMk/>
            <pc:sldMk cId="2851668320" sldId="500"/>
            <ac:picMk id="9" creationId="{488C065C-656C-7EC7-D918-145B99BAFDF0}"/>
          </ac:picMkLst>
        </pc:picChg>
        <pc:picChg chg="mod">
          <ac:chgData name="Marije van Huffelen" userId="S::marije.vanhuffelen@cavaria.be::3ad0929d-e140-4927-9844-b5d61bf3c7c0" providerId="AD" clId="Web-{B5C371DD-7664-78F5-0F9B-9C46026046AE}" dt="2022-08-01T14:04:18.274" v="85" actId="1076"/>
          <ac:picMkLst>
            <pc:docMk/>
            <pc:sldMk cId="2851668320" sldId="500"/>
            <ac:picMk id="14" creationId="{012DC667-C542-7804-22C9-D5D731319FC5}"/>
          </ac:picMkLst>
        </pc:picChg>
        <pc:picChg chg="mod">
          <ac:chgData name="Marije van Huffelen" userId="S::marije.vanhuffelen@cavaria.be::3ad0929d-e140-4927-9844-b5d61bf3c7c0" providerId="AD" clId="Web-{B5C371DD-7664-78F5-0F9B-9C46026046AE}" dt="2022-08-01T14:04:13.039" v="84" actId="14100"/>
          <ac:picMkLst>
            <pc:docMk/>
            <pc:sldMk cId="2851668320" sldId="500"/>
            <ac:picMk id="16" creationId="{233A753F-393F-5EFF-6735-E785926BDFB6}"/>
          </ac:picMkLst>
        </pc:picChg>
      </pc:sldChg>
      <pc:sldChg chg="del">
        <pc:chgData name="Marije van Huffelen" userId="S::marije.vanhuffelen@cavaria.be::3ad0929d-e140-4927-9844-b5d61bf3c7c0" providerId="AD" clId="Web-{B5C371DD-7664-78F5-0F9B-9C46026046AE}" dt="2022-08-01T13:59:05.234" v="2"/>
        <pc:sldMkLst>
          <pc:docMk/>
          <pc:sldMk cId="3333531293" sldId="535"/>
        </pc:sldMkLst>
      </pc:sldChg>
      <pc:sldChg chg="add">
        <pc:chgData name="Marije van Huffelen" userId="S::marije.vanhuffelen@cavaria.be::3ad0929d-e140-4927-9844-b5d61bf3c7c0" providerId="AD" clId="Web-{B5C371DD-7664-78F5-0F9B-9C46026046AE}" dt="2022-08-01T13:57:35.919" v="0"/>
        <pc:sldMkLst>
          <pc:docMk/>
          <pc:sldMk cId="2729326569" sldId="545"/>
        </pc:sldMkLst>
      </pc:sldChg>
      <pc:sldChg chg="add ord">
        <pc:chgData name="Marije van Huffelen" userId="S::marije.vanhuffelen@cavaria.be::3ad0929d-e140-4927-9844-b5d61bf3c7c0" providerId="AD" clId="Web-{B5C371DD-7664-78F5-0F9B-9C46026046AE}" dt="2022-08-01T13:59:10.062" v="4"/>
        <pc:sldMkLst>
          <pc:docMk/>
          <pc:sldMk cId="1621298950" sldId="546"/>
        </pc:sldMkLst>
      </pc:sldChg>
      <pc:sldChg chg="add del replId">
        <pc:chgData name="Marije van Huffelen" userId="S::marije.vanhuffelen@cavaria.be::3ad0929d-e140-4927-9844-b5d61bf3c7c0" providerId="AD" clId="Web-{B5C371DD-7664-78F5-0F9B-9C46026046AE}" dt="2022-08-01T14:07:11.779" v="108"/>
        <pc:sldMkLst>
          <pc:docMk/>
          <pc:sldMk cId="1691658458" sldId="547"/>
        </pc:sldMkLst>
      </pc:sldChg>
      <pc:sldChg chg="addSp delSp modSp add mod replId modClrScheme addAnim delAnim chgLayout modNotes">
        <pc:chgData name="Marije van Huffelen" userId="S::marije.vanhuffelen@cavaria.be::3ad0929d-e140-4927-9844-b5d61bf3c7c0" providerId="AD" clId="Web-{B5C371DD-7664-78F5-0F9B-9C46026046AE}" dt="2022-08-01T14:16:08.622" v="237"/>
        <pc:sldMkLst>
          <pc:docMk/>
          <pc:sldMk cId="3812603915" sldId="547"/>
        </pc:sldMkLst>
        <pc:spChg chg="mod ord">
          <ac:chgData name="Marije van Huffelen" userId="S::marije.vanhuffelen@cavaria.be::3ad0929d-e140-4927-9844-b5d61bf3c7c0" providerId="AD" clId="Web-{B5C371DD-7664-78F5-0F9B-9C46026046AE}" dt="2022-08-01T14:10:02.096" v="164"/>
          <ac:spMkLst>
            <pc:docMk/>
            <pc:sldMk cId="3812603915" sldId="547"/>
            <ac:spMk id="2" creationId="{00000000-0000-0000-0000-000000000000}"/>
          </ac:spMkLst>
        </pc:spChg>
        <pc:spChg chg="add mod">
          <ac:chgData name="Marije van Huffelen" userId="S::marije.vanhuffelen@cavaria.be::3ad0929d-e140-4927-9844-b5d61bf3c7c0" providerId="AD" clId="Web-{B5C371DD-7664-78F5-0F9B-9C46026046AE}" dt="2022-08-01T14:10:20.940" v="169" actId="1076"/>
          <ac:spMkLst>
            <pc:docMk/>
            <pc:sldMk cId="3812603915" sldId="547"/>
            <ac:spMk id="3" creationId="{8425E433-C468-7CC1-DAE0-7A56705D74A8}"/>
          </ac:spMkLst>
        </pc:spChg>
        <pc:spChg chg="add del mod">
          <ac:chgData name="Marije van Huffelen" userId="S::marije.vanhuffelen@cavaria.be::3ad0929d-e140-4927-9844-b5d61bf3c7c0" providerId="AD" clId="Web-{B5C371DD-7664-78F5-0F9B-9C46026046AE}" dt="2022-08-01T14:10:02.096" v="164"/>
          <ac:spMkLst>
            <pc:docMk/>
            <pc:sldMk cId="3812603915" sldId="547"/>
            <ac:spMk id="6" creationId="{A3FD6DEE-C569-E0AC-7379-50C4F49809EE}"/>
          </ac:spMkLst>
        </pc:spChg>
        <pc:spChg chg="mod">
          <ac:chgData name="Marije van Huffelen" userId="S::marije.vanhuffelen@cavaria.be::3ad0929d-e140-4927-9844-b5d61bf3c7c0" providerId="AD" clId="Web-{B5C371DD-7664-78F5-0F9B-9C46026046AE}" dt="2022-08-01T14:11:18.130" v="179" actId="1076"/>
          <ac:spMkLst>
            <pc:docMk/>
            <pc:sldMk cId="3812603915" sldId="547"/>
            <ac:spMk id="9" creationId="{00000000-0000-0000-0000-000000000000}"/>
          </ac:spMkLst>
        </pc:spChg>
        <pc:spChg chg="mod">
          <ac:chgData name="Marije van Huffelen" userId="S::marije.vanhuffelen@cavaria.be::3ad0929d-e140-4927-9844-b5d61bf3c7c0" providerId="AD" clId="Web-{B5C371DD-7664-78F5-0F9B-9C46026046AE}" dt="2022-08-01T14:11:10.176" v="178" actId="1076"/>
          <ac:spMkLst>
            <pc:docMk/>
            <pc:sldMk cId="3812603915" sldId="547"/>
            <ac:spMk id="10" creationId="{00000000-0000-0000-0000-000000000000}"/>
          </ac:spMkLst>
        </pc:spChg>
        <pc:spChg chg="mod">
          <ac:chgData name="Marije van Huffelen" userId="S::marije.vanhuffelen@cavaria.be::3ad0929d-e140-4927-9844-b5d61bf3c7c0" providerId="AD" clId="Web-{B5C371DD-7664-78F5-0F9B-9C46026046AE}" dt="2022-08-01T14:11:07.817" v="177" actId="1076"/>
          <ac:spMkLst>
            <pc:docMk/>
            <pc:sldMk cId="3812603915" sldId="547"/>
            <ac:spMk id="11" creationId="{00000000-0000-0000-0000-000000000000}"/>
          </ac:spMkLst>
        </pc:spChg>
        <pc:picChg chg="del">
          <ac:chgData name="Marije van Huffelen" userId="S::marije.vanhuffelen@cavaria.be::3ad0929d-e140-4927-9844-b5d61bf3c7c0" providerId="AD" clId="Web-{B5C371DD-7664-78F5-0F9B-9C46026046AE}" dt="2022-08-01T14:09:37.189" v="156"/>
          <ac:picMkLst>
            <pc:docMk/>
            <pc:sldMk cId="3812603915" sldId="547"/>
            <ac:picMk id="5" creationId="{00000000-0000-0000-0000-000000000000}"/>
          </ac:picMkLst>
        </pc:picChg>
        <pc:picChg chg="add mod">
          <ac:chgData name="Marije van Huffelen" userId="S::marije.vanhuffelen@cavaria.be::3ad0929d-e140-4927-9844-b5d61bf3c7c0" providerId="AD" clId="Web-{B5C371DD-7664-78F5-0F9B-9C46026046AE}" dt="2022-08-01T14:11:27.802" v="181" actId="1076"/>
          <ac:picMkLst>
            <pc:docMk/>
            <pc:sldMk cId="3812603915" sldId="547"/>
            <ac:picMk id="8" creationId="{4B457F40-614D-DF69-FDAB-7B265E338672}"/>
          </ac:picMkLst>
        </pc:picChg>
        <pc:picChg chg="add mod">
          <ac:chgData name="Marije van Huffelen" userId="S::marije.vanhuffelen@cavaria.be::3ad0929d-e140-4927-9844-b5d61bf3c7c0" providerId="AD" clId="Web-{B5C371DD-7664-78F5-0F9B-9C46026046AE}" dt="2022-08-01T14:11:31.771" v="182" actId="1076"/>
          <ac:picMkLst>
            <pc:docMk/>
            <pc:sldMk cId="3812603915" sldId="547"/>
            <ac:picMk id="13" creationId="{6A2D2593-217D-3DC4-74DB-F9F1006E1098}"/>
          </ac:picMkLst>
        </pc:picChg>
        <pc:picChg chg="add del mod">
          <ac:chgData name="Marije van Huffelen" userId="S::marije.vanhuffelen@cavaria.be::3ad0929d-e140-4927-9844-b5d61bf3c7c0" providerId="AD" clId="Web-{B5C371DD-7664-78F5-0F9B-9C46026046AE}" dt="2022-08-01T14:12:29.694" v="195"/>
          <ac:picMkLst>
            <pc:docMk/>
            <pc:sldMk cId="3812603915" sldId="547"/>
            <ac:picMk id="15" creationId="{633ED5D8-5A69-9F06-7D8E-29C438A82D66}"/>
          </ac:picMkLst>
        </pc:picChg>
        <pc:picChg chg="add del mod">
          <ac:chgData name="Marije van Huffelen" userId="S::marije.vanhuffelen@cavaria.be::3ad0929d-e140-4927-9844-b5d61bf3c7c0" providerId="AD" clId="Web-{B5C371DD-7664-78F5-0F9B-9C46026046AE}" dt="2022-08-01T14:14:46.073" v="218"/>
          <ac:picMkLst>
            <pc:docMk/>
            <pc:sldMk cId="3812603915" sldId="547"/>
            <ac:picMk id="17" creationId="{1A70322A-B60F-E0DA-E5D7-38003CC735F1}"/>
          </ac:picMkLst>
        </pc:picChg>
        <pc:picChg chg="add mod">
          <ac:chgData name="Marije van Huffelen" userId="S::marije.vanhuffelen@cavaria.be::3ad0929d-e140-4927-9844-b5d61bf3c7c0" providerId="AD" clId="Web-{B5C371DD-7664-78F5-0F9B-9C46026046AE}" dt="2022-08-01T14:12:38.319" v="199" actId="1076"/>
          <ac:picMkLst>
            <pc:docMk/>
            <pc:sldMk cId="3812603915" sldId="547"/>
            <ac:picMk id="19" creationId="{C3FBE0B9-073E-0AD1-8E77-B1D00540C863}"/>
          </ac:picMkLst>
        </pc:picChg>
        <pc:picChg chg="add del mod">
          <ac:chgData name="Marije van Huffelen" userId="S::marije.vanhuffelen@cavaria.be::3ad0929d-e140-4927-9844-b5d61bf3c7c0" providerId="AD" clId="Web-{B5C371DD-7664-78F5-0F9B-9C46026046AE}" dt="2022-08-01T14:14:44.667" v="217"/>
          <ac:picMkLst>
            <pc:docMk/>
            <pc:sldMk cId="3812603915" sldId="547"/>
            <ac:picMk id="21" creationId="{5419E3F6-AABD-52D3-5D3A-428918022A3E}"/>
          </ac:picMkLst>
        </pc:picChg>
        <pc:picChg chg="del">
          <ac:chgData name="Marije van Huffelen" userId="S::marije.vanhuffelen@cavaria.be::3ad0929d-e140-4927-9844-b5d61bf3c7c0" providerId="AD" clId="Web-{B5C371DD-7664-78F5-0F9B-9C46026046AE}" dt="2022-08-01T14:09:37.752" v="157"/>
          <ac:picMkLst>
            <pc:docMk/>
            <pc:sldMk cId="3812603915" sldId="547"/>
            <ac:picMk id="2050" creationId="{00000000-0000-0000-0000-000000000000}"/>
          </ac:picMkLst>
        </pc:picChg>
        <pc:picChg chg="del">
          <ac:chgData name="Marije van Huffelen" userId="S::marije.vanhuffelen@cavaria.be::3ad0929d-e140-4927-9844-b5d61bf3c7c0" providerId="AD" clId="Web-{B5C371DD-7664-78F5-0F9B-9C46026046AE}" dt="2022-08-01T14:09:36.345" v="155"/>
          <ac:picMkLst>
            <pc:docMk/>
            <pc:sldMk cId="3812603915" sldId="547"/>
            <ac:picMk id="2054" creationId="{00000000-0000-0000-0000-000000000000}"/>
          </ac:picMkLst>
        </pc:picChg>
      </pc:sldChg>
      <pc:sldMasterChg chg="addSldLayout modSldLayout">
        <pc:chgData name="Marije van Huffelen" userId="S::marije.vanhuffelen@cavaria.be::3ad0929d-e140-4927-9844-b5d61bf3c7c0" providerId="AD" clId="Web-{B5C371DD-7664-78F5-0F9B-9C46026046AE}" dt="2022-08-01T13:57:35.919" v="0"/>
        <pc:sldMasterMkLst>
          <pc:docMk/>
          <pc:sldMasterMk cId="2586964885" sldId="2147483773"/>
        </pc:sldMasterMkLst>
        <pc:sldLayoutChg chg="add">
          <pc:chgData name="Marije van Huffelen" userId="S::marije.vanhuffelen@cavaria.be::3ad0929d-e140-4927-9844-b5d61bf3c7c0" providerId="AD" clId="Web-{B5C371DD-7664-78F5-0F9B-9C46026046AE}" dt="2022-08-01T13:57:35.919" v="0"/>
          <pc:sldLayoutMkLst>
            <pc:docMk/>
            <pc:sldMasterMk cId="2586964885" sldId="2147483773"/>
            <pc:sldLayoutMk cId="2358678129" sldId="2147483781"/>
          </pc:sldLayoutMkLst>
        </pc:sldLayoutChg>
        <pc:sldLayoutChg chg="replId">
          <pc:chgData name="Marije van Huffelen" userId="S::marije.vanhuffelen@cavaria.be::3ad0929d-e140-4927-9844-b5d61bf3c7c0" providerId="AD" clId="Web-{B5C371DD-7664-78F5-0F9B-9C46026046AE}" dt="2022-08-01T13:57:35.919" v="0"/>
          <pc:sldLayoutMkLst>
            <pc:docMk/>
            <pc:sldMasterMk cId="2586964885" sldId="2147483773"/>
            <pc:sldLayoutMk cId="4140696734" sldId="2147483788"/>
          </pc:sldLayoutMkLst>
        </pc:sldLayoutChg>
      </pc:sldMasterChg>
    </pc:docChg>
  </pc:docChgLst>
  <pc:docChgLst>
    <pc:chgData name="Els Verbeelen" userId="S::els.verbeelen@cavaria.be::c6e6fa81-26b4-40ed-931c-ed4df40a6a2c" providerId="AD" clId="Web-{155F449A-2E2C-771B-182D-B8A22EB76FF3}"/>
    <pc:docChg chg="modSld">
      <pc:chgData name="Els Verbeelen" userId="S::els.verbeelen@cavaria.be::c6e6fa81-26b4-40ed-931c-ed4df40a6a2c" providerId="AD" clId="Web-{155F449A-2E2C-771B-182D-B8A22EB76FF3}" dt="2022-08-01T12:57:36.951" v="183" actId="20577"/>
      <pc:docMkLst>
        <pc:docMk/>
      </pc:docMkLst>
      <pc:sldChg chg="modSp">
        <pc:chgData name="Els Verbeelen" userId="S::els.verbeelen@cavaria.be::c6e6fa81-26b4-40ed-931c-ed4df40a6a2c" providerId="AD" clId="Web-{155F449A-2E2C-771B-182D-B8A22EB76FF3}" dt="2022-08-01T12:57:36.951" v="183" actId="20577"/>
        <pc:sldMkLst>
          <pc:docMk/>
          <pc:sldMk cId="2775608386" sldId="396"/>
        </pc:sldMkLst>
        <pc:spChg chg="mod">
          <ac:chgData name="Els Verbeelen" userId="S::els.verbeelen@cavaria.be::c6e6fa81-26b4-40ed-931c-ed4df40a6a2c" providerId="AD" clId="Web-{155F449A-2E2C-771B-182D-B8A22EB76FF3}" dt="2022-08-01T12:57:36.951" v="183" actId="20577"/>
          <ac:spMkLst>
            <pc:docMk/>
            <pc:sldMk cId="2775608386" sldId="396"/>
            <ac:spMk id="3" creationId="{00000000-0000-0000-0000-000000000000}"/>
          </ac:spMkLst>
        </pc:spChg>
      </pc:sldChg>
    </pc:docChg>
  </pc:docChgLst>
  <pc:docChgLst>
    <pc:chgData name="Marije van Huffelen" userId="S::marije.vanhuffelen@cavaria.be::3ad0929d-e140-4927-9844-b5d61bf3c7c0" providerId="AD" clId="Web-{1D349F4A-DE9E-169D-5177-C4FAB42491F8}"/>
    <pc:docChg chg="modSld">
      <pc:chgData name="Marije van Huffelen" userId="S::marije.vanhuffelen@cavaria.be::3ad0929d-e140-4927-9844-b5d61bf3c7c0" providerId="AD" clId="Web-{1D349F4A-DE9E-169D-5177-C4FAB42491F8}" dt="2022-08-01T14:44:21.188" v="6"/>
      <pc:docMkLst>
        <pc:docMk/>
      </pc:docMkLst>
      <pc:sldChg chg="addSp delSp modSp">
        <pc:chgData name="Marije van Huffelen" userId="S::marije.vanhuffelen@cavaria.be::3ad0929d-e140-4927-9844-b5d61bf3c7c0" providerId="AD" clId="Web-{1D349F4A-DE9E-169D-5177-C4FAB42491F8}" dt="2022-08-01T14:43:26.701" v="5"/>
        <pc:sldMkLst>
          <pc:docMk/>
          <pc:sldMk cId="1437293531" sldId="261"/>
        </pc:sldMkLst>
        <pc:spChg chg="mod">
          <ac:chgData name="Marije van Huffelen" userId="S::marije.vanhuffelen@cavaria.be::3ad0929d-e140-4927-9844-b5d61bf3c7c0" providerId="AD" clId="Web-{1D349F4A-DE9E-169D-5177-C4FAB42491F8}" dt="2022-08-01T14:43:15.295" v="2" actId="20577"/>
          <ac:spMkLst>
            <pc:docMk/>
            <pc:sldMk cId="1437293531" sldId="261"/>
            <ac:spMk id="2" creationId="{00000000-0000-0000-0000-000000000000}"/>
          </ac:spMkLst>
        </pc:spChg>
        <pc:picChg chg="del">
          <ac:chgData name="Marije van Huffelen" userId="S::marije.vanhuffelen@cavaria.be::3ad0929d-e140-4927-9844-b5d61bf3c7c0" providerId="AD" clId="Web-{1D349F4A-DE9E-169D-5177-C4FAB42491F8}" dt="2022-08-01T14:43:00.091" v="0"/>
          <ac:picMkLst>
            <pc:docMk/>
            <pc:sldMk cId="1437293531" sldId="261"/>
            <ac:picMk id="4" creationId="{00000000-0000-0000-0000-000000000000}"/>
          </ac:picMkLst>
        </pc:picChg>
        <pc:picChg chg="add del">
          <ac:chgData name="Marije van Huffelen" userId="S::marije.vanhuffelen@cavaria.be::3ad0929d-e140-4927-9844-b5d61bf3c7c0" providerId="AD" clId="Web-{1D349F4A-DE9E-169D-5177-C4FAB42491F8}" dt="2022-08-01T14:43:26.701" v="5"/>
          <ac:picMkLst>
            <pc:docMk/>
            <pc:sldMk cId="1437293531" sldId="261"/>
            <ac:picMk id="5" creationId="{00000000-0000-0000-0000-000000000000}"/>
          </ac:picMkLst>
        </pc:picChg>
      </pc:sldChg>
      <pc:sldChg chg="modSp">
        <pc:chgData name="Marije van Huffelen" userId="S::marije.vanhuffelen@cavaria.be::3ad0929d-e140-4927-9844-b5d61bf3c7c0" providerId="AD" clId="Web-{1D349F4A-DE9E-169D-5177-C4FAB42491F8}" dt="2022-08-01T14:44:21.188" v="6"/>
        <pc:sldMkLst>
          <pc:docMk/>
          <pc:sldMk cId="3812603915" sldId="547"/>
        </pc:sldMkLst>
        <pc:spChg chg="mod">
          <ac:chgData name="Marije van Huffelen" userId="S::marije.vanhuffelen@cavaria.be::3ad0929d-e140-4927-9844-b5d61bf3c7c0" providerId="AD" clId="Web-{1D349F4A-DE9E-169D-5177-C4FAB42491F8}" dt="2022-08-01T14:44:21.188" v="6"/>
          <ac:spMkLst>
            <pc:docMk/>
            <pc:sldMk cId="3812603915" sldId="547"/>
            <ac:spMk id="9" creationId="{00000000-0000-0000-0000-000000000000}"/>
          </ac:spMkLst>
        </pc:spChg>
      </pc:sldChg>
    </pc:docChg>
  </pc:docChgLst>
  <pc:docChgLst>
    <pc:chgData name="Marije van Huffelen" userId="S::marije.vanhuffelen@cavaria.be::3ad0929d-e140-4927-9844-b5d61bf3c7c0" providerId="AD" clId="Web-{CDCA5325-CA3E-1B6E-3719-7116E9D0C756}"/>
    <pc:docChg chg="sldOrd">
      <pc:chgData name="Marije van Huffelen" userId="S::marije.vanhuffelen@cavaria.be::3ad0929d-e140-4927-9844-b5d61bf3c7c0" providerId="AD" clId="Web-{CDCA5325-CA3E-1B6E-3719-7116E9D0C756}" dt="2022-08-01T14:46:10.657" v="0"/>
      <pc:docMkLst>
        <pc:docMk/>
      </pc:docMkLst>
      <pc:sldChg chg="ord">
        <pc:chgData name="Marije van Huffelen" userId="S::marije.vanhuffelen@cavaria.be::3ad0929d-e140-4927-9844-b5d61bf3c7c0" providerId="AD" clId="Web-{CDCA5325-CA3E-1B6E-3719-7116E9D0C756}" dt="2022-08-01T14:46:10.657" v="0"/>
        <pc:sldMkLst>
          <pc:docMk/>
          <pc:sldMk cId="3911969507" sldId="498"/>
        </pc:sldMkLst>
      </pc:sldChg>
    </pc:docChg>
  </pc:docChgLst>
  <pc:docChgLst>
    <pc:chgData name="Marije van Huffelen" userId="S::marije.vanhuffelen@cavaria.be::3ad0929d-e140-4927-9844-b5d61bf3c7c0" providerId="AD" clId="Web-{D8D108B9-CE0A-19C8-8109-06EDEC56A3A4}"/>
    <pc:docChg chg="modSld">
      <pc:chgData name="Marije van Huffelen" userId="S::marije.vanhuffelen@cavaria.be::3ad0929d-e140-4927-9844-b5d61bf3c7c0" providerId="AD" clId="Web-{D8D108B9-CE0A-19C8-8109-06EDEC56A3A4}" dt="2022-08-01T14:56:07.987" v="12" actId="20577"/>
      <pc:docMkLst>
        <pc:docMk/>
      </pc:docMkLst>
      <pc:sldChg chg="modSp">
        <pc:chgData name="Marije van Huffelen" userId="S::marije.vanhuffelen@cavaria.be::3ad0929d-e140-4927-9844-b5d61bf3c7c0" providerId="AD" clId="Web-{D8D108B9-CE0A-19C8-8109-06EDEC56A3A4}" dt="2022-08-01T14:56:07.987" v="12" actId="20577"/>
        <pc:sldMkLst>
          <pc:docMk/>
          <pc:sldMk cId="3660966553" sldId="289"/>
        </pc:sldMkLst>
        <pc:spChg chg="mod">
          <ac:chgData name="Marije van Huffelen" userId="S::marije.vanhuffelen@cavaria.be::3ad0929d-e140-4927-9844-b5d61bf3c7c0" providerId="AD" clId="Web-{D8D108B9-CE0A-19C8-8109-06EDEC56A3A4}" dt="2022-08-01T14:56:07.987" v="12" actId="20577"/>
          <ac:spMkLst>
            <pc:docMk/>
            <pc:sldMk cId="3660966553" sldId="289"/>
            <ac:spMk id="3" creationId="{00000000-0000-0000-0000-000000000000}"/>
          </ac:spMkLst>
        </pc:spChg>
        <pc:spChg chg="mod">
          <ac:chgData name="Marije van Huffelen" userId="S::marije.vanhuffelen@cavaria.be::3ad0929d-e140-4927-9844-b5d61bf3c7c0" providerId="AD" clId="Web-{D8D108B9-CE0A-19C8-8109-06EDEC56A3A4}" dt="2022-08-01T14:56:00.346" v="11" actId="1076"/>
          <ac:spMkLst>
            <pc:docMk/>
            <pc:sldMk cId="3660966553" sldId="289"/>
            <ac:spMk id="4" creationId="{00000000-0000-0000-0000-000000000000}"/>
          </ac:spMkLst>
        </pc:spChg>
        <pc:spChg chg="mod">
          <ac:chgData name="Marije van Huffelen" userId="S::marije.vanhuffelen@cavaria.be::3ad0929d-e140-4927-9844-b5d61bf3c7c0" providerId="AD" clId="Web-{D8D108B9-CE0A-19C8-8109-06EDEC56A3A4}" dt="2022-08-01T14:55:41.376" v="7" actId="20577"/>
          <ac:spMkLst>
            <pc:docMk/>
            <pc:sldMk cId="3660966553" sldId="289"/>
            <ac:spMk id="6" creationId="{00000000-0000-0000-0000-000000000000}"/>
          </ac:spMkLst>
        </pc:spChg>
      </pc:sldChg>
      <pc:sldChg chg="modSp">
        <pc:chgData name="Marije van Huffelen" userId="S::marije.vanhuffelen@cavaria.be::3ad0929d-e140-4927-9844-b5d61bf3c7c0" providerId="AD" clId="Web-{D8D108B9-CE0A-19C8-8109-06EDEC56A3A4}" dt="2022-08-01T14:54:40.421" v="0"/>
        <pc:sldMkLst>
          <pc:docMk/>
          <pc:sldMk cId="3812603915" sldId="547"/>
        </pc:sldMkLst>
        <pc:spChg chg="mod">
          <ac:chgData name="Marije van Huffelen" userId="S::marije.vanhuffelen@cavaria.be::3ad0929d-e140-4927-9844-b5d61bf3c7c0" providerId="AD" clId="Web-{D8D108B9-CE0A-19C8-8109-06EDEC56A3A4}" dt="2022-08-01T14:54:40.421" v="0"/>
          <ac:spMkLst>
            <pc:docMk/>
            <pc:sldMk cId="3812603915" sldId="547"/>
            <ac:spMk id="9" creationId="{00000000-0000-0000-0000-000000000000}"/>
          </ac:spMkLst>
        </pc:spChg>
      </pc:sldChg>
    </pc:docChg>
  </pc:docChgLst>
  <pc:docChgLst>
    <pc:chgData name="Marije van Huffelen" userId="S::marije.vanhuffelen@cavaria.be::3ad0929d-e140-4927-9844-b5d61bf3c7c0" providerId="AD" clId="Web-{ED2CB5F9-D336-F95D-E471-B48413DB6A41}"/>
    <pc:docChg chg="modSld">
      <pc:chgData name="Marije van Huffelen" userId="S::marije.vanhuffelen@cavaria.be::3ad0929d-e140-4927-9844-b5d61bf3c7c0" providerId="AD" clId="Web-{ED2CB5F9-D336-F95D-E471-B48413DB6A41}" dt="2022-08-26T10:30:07.987" v="94"/>
      <pc:docMkLst>
        <pc:docMk/>
      </pc:docMkLst>
      <pc:sldChg chg="modNotes">
        <pc:chgData name="Marije van Huffelen" userId="S::marije.vanhuffelen@cavaria.be::3ad0929d-e140-4927-9844-b5d61bf3c7c0" providerId="AD" clId="Web-{ED2CB5F9-D336-F95D-E471-B48413DB6A41}" dt="2022-08-26T10:30:07.987" v="94"/>
        <pc:sldMkLst>
          <pc:docMk/>
          <pc:sldMk cId="4278433582" sldId="287"/>
        </pc:sldMkLst>
      </pc:sldChg>
    </pc:docChg>
  </pc:docChgLst>
  <pc:docChgLst>
    <pc:chgData name="Marije van Huffelen" userId="S::marije.vanhuffelen@cavaria.be::3ad0929d-e140-4927-9844-b5d61bf3c7c0" providerId="AD" clId="Web-{12CE6C68-9AE9-3554-1ED5-20018A215D9A}"/>
    <pc:docChg chg="delSld modSld sldOrd">
      <pc:chgData name="Marije van Huffelen" userId="S::marije.vanhuffelen@cavaria.be::3ad0929d-e140-4927-9844-b5d61bf3c7c0" providerId="AD" clId="Web-{12CE6C68-9AE9-3554-1ED5-20018A215D9A}" dt="2022-08-02T10:16:43.643" v="69"/>
      <pc:docMkLst>
        <pc:docMk/>
      </pc:docMkLst>
      <pc:sldChg chg="modSp">
        <pc:chgData name="Marije van Huffelen" userId="S::marije.vanhuffelen@cavaria.be::3ad0929d-e140-4927-9844-b5d61bf3c7c0" providerId="AD" clId="Web-{12CE6C68-9AE9-3554-1ED5-20018A215D9A}" dt="2022-08-02T10:16:16.001" v="67" actId="20577"/>
        <pc:sldMkLst>
          <pc:docMk/>
          <pc:sldMk cId="1437293531" sldId="261"/>
        </pc:sldMkLst>
        <pc:spChg chg="mod">
          <ac:chgData name="Marije van Huffelen" userId="S::marije.vanhuffelen@cavaria.be::3ad0929d-e140-4927-9844-b5d61bf3c7c0" providerId="AD" clId="Web-{12CE6C68-9AE9-3554-1ED5-20018A215D9A}" dt="2022-08-02T10:16:16.001" v="67" actId="20577"/>
          <ac:spMkLst>
            <pc:docMk/>
            <pc:sldMk cId="1437293531" sldId="261"/>
            <ac:spMk id="2" creationId="{00000000-0000-0000-0000-000000000000}"/>
          </ac:spMkLst>
        </pc:spChg>
        <pc:spChg chg="mod">
          <ac:chgData name="Marije van Huffelen" userId="S::marije.vanhuffelen@cavaria.be::3ad0929d-e140-4927-9844-b5d61bf3c7c0" providerId="AD" clId="Web-{12CE6C68-9AE9-3554-1ED5-20018A215D9A}" dt="2022-08-02T10:15:11.262" v="66" actId="20577"/>
          <ac:spMkLst>
            <pc:docMk/>
            <pc:sldMk cId="1437293531" sldId="261"/>
            <ac:spMk id="3" creationId="{00000000-0000-0000-0000-000000000000}"/>
          </ac:spMkLst>
        </pc:spChg>
      </pc:sldChg>
      <pc:sldChg chg="modSp">
        <pc:chgData name="Marije van Huffelen" userId="S::marije.vanhuffelen@cavaria.be::3ad0929d-e140-4927-9844-b5d61bf3c7c0" providerId="AD" clId="Web-{12CE6C68-9AE9-3554-1ED5-20018A215D9A}" dt="2022-08-02T10:08:57.313" v="10" actId="20577"/>
        <pc:sldMkLst>
          <pc:docMk/>
          <pc:sldMk cId="2026473722" sldId="282"/>
        </pc:sldMkLst>
        <pc:spChg chg="mod">
          <ac:chgData name="Marije van Huffelen" userId="S::marije.vanhuffelen@cavaria.be::3ad0929d-e140-4927-9844-b5d61bf3c7c0" providerId="AD" clId="Web-{12CE6C68-9AE9-3554-1ED5-20018A215D9A}" dt="2022-08-02T10:08:57.313" v="10" actId="20577"/>
          <ac:spMkLst>
            <pc:docMk/>
            <pc:sldMk cId="2026473722" sldId="282"/>
            <ac:spMk id="5" creationId="{00000000-0000-0000-0000-000000000000}"/>
          </ac:spMkLst>
        </pc:spChg>
      </pc:sldChg>
      <pc:sldChg chg="modSp">
        <pc:chgData name="Marije van Huffelen" userId="S::marije.vanhuffelen@cavaria.be::3ad0929d-e140-4927-9844-b5d61bf3c7c0" providerId="AD" clId="Web-{12CE6C68-9AE9-3554-1ED5-20018A215D9A}" dt="2022-08-02T10:09:01.797" v="11" actId="20577"/>
        <pc:sldMkLst>
          <pc:docMk/>
          <pc:sldMk cId="992470594" sldId="283"/>
        </pc:sldMkLst>
        <pc:spChg chg="mod">
          <ac:chgData name="Marije van Huffelen" userId="S::marije.vanhuffelen@cavaria.be::3ad0929d-e140-4927-9844-b5d61bf3c7c0" providerId="AD" clId="Web-{12CE6C68-9AE9-3554-1ED5-20018A215D9A}" dt="2022-08-02T10:09:01.797" v="11" actId="20577"/>
          <ac:spMkLst>
            <pc:docMk/>
            <pc:sldMk cId="992470594" sldId="283"/>
            <ac:spMk id="5" creationId="{00000000-0000-0000-0000-000000000000}"/>
          </ac:spMkLst>
        </pc:spChg>
      </pc:sldChg>
      <pc:sldChg chg="modSp">
        <pc:chgData name="Marije van Huffelen" userId="S::marije.vanhuffelen@cavaria.be::3ad0929d-e140-4927-9844-b5d61bf3c7c0" providerId="AD" clId="Web-{12CE6C68-9AE9-3554-1ED5-20018A215D9A}" dt="2022-08-02T10:09:22.283" v="16" actId="20577"/>
        <pc:sldMkLst>
          <pc:docMk/>
          <pc:sldMk cId="1976024150" sldId="284"/>
        </pc:sldMkLst>
        <pc:spChg chg="mod">
          <ac:chgData name="Marije van Huffelen" userId="S::marije.vanhuffelen@cavaria.be::3ad0929d-e140-4927-9844-b5d61bf3c7c0" providerId="AD" clId="Web-{12CE6C68-9AE9-3554-1ED5-20018A215D9A}" dt="2022-08-02T10:09:07.391" v="12" actId="20577"/>
          <ac:spMkLst>
            <pc:docMk/>
            <pc:sldMk cId="1976024150" sldId="284"/>
            <ac:spMk id="8" creationId="{00000000-0000-0000-0000-000000000000}"/>
          </ac:spMkLst>
        </pc:spChg>
        <pc:spChg chg="mod">
          <ac:chgData name="Marije van Huffelen" userId="S::marije.vanhuffelen@cavaria.be::3ad0929d-e140-4927-9844-b5d61bf3c7c0" providerId="AD" clId="Web-{12CE6C68-9AE9-3554-1ED5-20018A215D9A}" dt="2022-08-02T10:09:22.283" v="16" actId="20577"/>
          <ac:spMkLst>
            <pc:docMk/>
            <pc:sldMk cId="1976024150" sldId="284"/>
            <ac:spMk id="12" creationId="{00000000-0000-0000-0000-000000000000}"/>
          </ac:spMkLst>
        </pc:spChg>
        <pc:spChg chg="mod">
          <ac:chgData name="Marije van Huffelen" userId="S::marije.vanhuffelen@cavaria.be::3ad0929d-e140-4927-9844-b5d61bf3c7c0" providerId="AD" clId="Web-{12CE6C68-9AE9-3554-1ED5-20018A215D9A}" dt="2022-08-02T10:09:18.830" v="14" actId="20577"/>
          <ac:spMkLst>
            <pc:docMk/>
            <pc:sldMk cId="1976024150" sldId="284"/>
            <ac:spMk id="13" creationId="{00000000-0000-0000-0000-000000000000}"/>
          </ac:spMkLst>
        </pc:spChg>
        <pc:spChg chg="mod">
          <ac:chgData name="Marije van Huffelen" userId="S::marije.vanhuffelen@cavaria.be::3ad0929d-e140-4927-9844-b5d61bf3c7c0" providerId="AD" clId="Web-{12CE6C68-9AE9-3554-1ED5-20018A215D9A}" dt="2022-08-02T10:09:16.626" v="13" actId="20577"/>
          <ac:spMkLst>
            <pc:docMk/>
            <pc:sldMk cId="1976024150" sldId="284"/>
            <ac:spMk id="14" creationId="{00000000-0000-0000-0000-000000000000}"/>
          </ac:spMkLst>
        </pc:spChg>
      </pc:sldChg>
      <pc:sldChg chg="modSp">
        <pc:chgData name="Marije van Huffelen" userId="S::marije.vanhuffelen@cavaria.be::3ad0929d-e140-4927-9844-b5d61bf3c7c0" providerId="AD" clId="Web-{12CE6C68-9AE9-3554-1ED5-20018A215D9A}" dt="2022-08-02T10:09:36.597" v="22" actId="20577"/>
        <pc:sldMkLst>
          <pc:docMk/>
          <pc:sldMk cId="3591769451" sldId="285"/>
        </pc:sldMkLst>
        <pc:spChg chg="mod">
          <ac:chgData name="Marije van Huffelen" userId="S::marije.vanhuffelen@cavaria.be::3ad0929d-e140-4927-9844-b5d61bf3c7c0" providerId="AD" clId="Web-{12CE6C68-9AE9-3554-1ED5-20018A215D9A}" dt="2022-08-02T10:09:26.268" v="18" actId="20577"/>
          <ac:spMkLst>
            <pc:docMk/>
            <pc:sldMk cId="3591769451" sldId="285"/>
            <ac:spMk id="8" creationId="{00000000-0000-0000-0000-000000000000}"/>
          </ac:spMkLst>
        </pc:spChg>
        <pc:spChg chg="mod">
          <ac:chgData name="Marije van Huffelen" userId="S::marije.vanhuffelen@cavaria.be::3ad0929d-e140-4927-9844-b5d61bf3c7c0" providerId="AD" clId="Web-{12CE6C68-9AE9-3554-1ED5-20018A215D9A}" dt="2022-08-02T10:09:29.565" v="20" actId="20577"/>
          <ac:spMkLst>
            <pc:docMk/>
            <pc:sldMk cId="3591769451" sldId="285"/>
            <ac:spMk id="15" creationId="{00000000-0000-0000-0000-000000000000}"/>
          </ac:spMkLst>
        </pc:spChg>
        <pc:spChg chg="mod">
          <ac:chgData name="Marije van Huffelen" userId="S::marije.vanhuffelen@cavaria.be::3ad0929d-e140-4927-9844-b5d61bf3c7c0" providerId="AD" clId="Web-{12CE6C68-9AE9-3554-1ED5-20018A215D9A}" dt="2022-08-02T10:09:36.597" v="22" actId="20577"/>
          <ac:spMkLst>
            <pc:docMk/>
            <pc:sldMk cId="3591769451" sldId="285"/>
            <ac:spMk id="16" creationId="{00000000-0000-0000-0000-000000000000}"/>
          </ac:spMkLst>
        </pc:spChg>
        <pc:spChg chg="mod">
          <ac:chgData name="Marije van Huffelen" userId="S::marije.vanhuffelen@cavaria.be::3ad0929d-e140-4927-9844-b5d61bf3c7c0" providerId="AD" clId="Web-{12CE6C68-9AE9-3554-1ED5-20018A215D9A}" dt="2022-08-02T10:09:32.721" v="21" actId="20577"/>
          <ac:spMkLst>
            <pc:docMk/>
            <pc:sldMk cId="3591769451" sldId="285"/>
            <ac:spMk id="17" creationId="{00000000-0000-0000-0000-000000000000}"/>
          </ac:spMkLst>
        </pc:spChg>
      </pc:sldChg>
      <pc:sldChg chg="modSp">
        <pc:chgData name="Marije van Huffelen" userId="S::marije.vanhuffelen@cavaria.be::3ad0929d-e140-4927-9844-b5d61bf3c7c0" providerId="AD" clId="Web-{12CE6C68-9AE9-3554-1ED5-20018A215D9A}" dt="2022-08-02T10:09:41.128" v="23" actId="20577"/>
        <pc:sldMkLst>
          <pc:docMk/>
          <pc:sldMk cId="3063842326" sldId="286"/>
        </pc:sldMkLst>
        <pc:spChg chg="mod">
          <ac:chgData name="Marije van Huffelen" userId="S::marije.vanhuffelen@cavaria.be::3ad0929d-e140-4927-9844-b5d61bf3c7c0" providerId="AD" clId="Web-{12CE6C68-9AE9-3554-1ED5-20018A215D9A}" dt="2022-08-02T10:09:41.128" v="23" actId="20577"/>
          <ac:spMkLst>
            <pc:docMk/>
            <pc:sldMk cId="3063842326" sldId="286"/>
            <ac:spMk id="8" creationId="{00000000-0000-0000-0000-000000000000}"/>
          </ac:spMkLst>
        </pc:spChg>
      </pc:sldChg>
      <pc:sldChg chg="modSp">
        <pc:chgData name="Marije van Huffelen" userId="S::marije.vanhuffelen@cavaria.be::3ad0929d-e140-4927-9844-b5d61bf3c7c0" providerId="AD" clId="Web-{12CE6C68-9AE9-3554-1ED5-20018A215D9A}" dt="2022-08-02T10:08:54.531" v="9" actId="20577"/>
        <pc:sldMkLst>
          <pc:docMk/>
          <pc:sldMk cId="4278433582" sldId="287"/>
        </pc:sldMkLst>
        <pc:spChg chg="mod">
          <ac:chgData name="Marije van Huffelen" userId="S::marije.vanhuffelen@cavaria.be::3ad0929d-e140-4927-9844-b5d61bf3c7c0" providerId="AD" clId="Web-{12CE6C68-9AE9-3554-1ED5-20018A215D9A}" dt="2022-08-02T10:08:54.531" v="9" actId="20577"/>
          <ac:spMkLst>
            <pc:docMk/>
            <pc:sldMk cId="4278433582" sldId="287"/>
            <ac:spMk id="8" creationId="{00000000-0000-0000-0000-000000000000}"/>
          </ac:spMkLst>
        </pc:spChg>
      </pc:sldChg>
      <pc:sldChg chg="modSp">
        <pc:chgData name="Marije van Huffelen" userId="S::marije.vanhuffelen@cavaria.be::3ad0929d-e140-4927-9844-b5d61bf3c7c0" providerId="AD" clId="Web-{12CE6C68-9AE9-3554-1ED5-20018A215D9A}" dt="2022-08-02T10:08:50.109" v="7" actId="20577"/>
        <pc:sldMkLst>
          <pc:docMk/>
          <pc:sldMk cId="794819285" sldId="288"/>
        </pc:sldMkLst>
        <pc:spChg chg="mod">
          <ac:chgData name="Marije van Huffelen" userId="S::marije.vanhuffelen@cavaria.be::3ad0929d-e140-4927-9844-b5d61bf3c7c0" providerId="AD" clId="Web-{12CE6C68-9AE9-3554-1ED5-20018A215D9A}" dt="2022-08-02T10:08:50.109" v="7" actId="20577"/>
          <ac:spMkLst>
            <pc:docMk/>
            <pc:sldMk cId="794819285" sldId="288"/>
            <ac:spMk id="10" creationId="{00000000-0000-0000-0000-000000000000}"/>
          </ac:spMkLst>
        </pc:spChg>
      </pc:sldChg>
      <pc:sldChg chg="modSp">
        <pc:chgData name="Marije van Huffelen" userId="S::marije.vanhuffelen@cavaria.be::3ad0929d-e140-4927-9844-b5d61bf3c7c0" providerId="AD" clId="Web-{12CE6C68-9AE9-3554-1ED5-20018A215D9A}" dt="2022-08-02T10:08:44.765" v="6" actId="20577"/>
        <pc:sldMkLst>
          <pc:docMk/>
          <pc:sldMk cId="3660966553" sldId="289"/>
        </pc:sldMkLst>
        <pc:spChg chg="mod">
          <ac:chgData name="Marije van Huffelen" userId="S::marije.vanhuffelen@cavaria.be::3ad0929d-e140-4927-9844-b5d61bf3c7c0" providerId="AD" clId="Web-{12CE6C68-9AE9-3554-1ED5-20018A215D9A}" dt="2022-08-02T10:08:44.765" v="6" actId="20577"/>
          <ac:spMkLst>
            <pc:docMk/>
            <pc:sldMk cId="3660966553" sldId="289"/>
            <ac:spMk id="4" creationId="{00000000-0000-0000-0000-000000000000}"/>
          </ac:spMkLst>
        </pc:spChg>
        <pc:spChg chg="mod">
          <ac:chgData name="Marije van Huffelen" userId="S::marije.vanhuffelen@cavaria.be::3ad0929d-e140-4927-9844-b5d61bf3c7c0" providerId="AD" clId="Web-{12CE6C68-9AE9-3554-1ED5-20018A215D9A}" dt="2022-08-02T10:08:41.874" v="4" actId="20577"/>
          <ac:spMkLst>
            <pc:docMk/>
            <pc:sldMk cId="3660966553" sldId="289"/>
            <ac:spMk id="6" creationId="{00000000-0000-0000-0000-000000000000}"/>
          </ac:spMkLst>
        </pc:spChg>
      </pc:sldChg>
      <pc:sldChg chg="del">
        <pc:chgData name="Marije van Huffelen" userId="S::marije.vanhuffelen@cavaria.be::3ad0929d-e140-4927-9844-b5d61bf3c7c0" providerId="AD" clId="Web-{12CE6C68-9AE9-3554-1ED5-20018A215D9A}" dt="2022-08-02T10:16:43.643" v="69"/>
        <pc:sldMkLst>
          <pc:docMk/>
          <pc:sldMk cId="159874661" sldId="309"/>
        </pc:sldMkLst>
      </pc:sldChg>
      <pc:sldChg chg="modNotes">
        <pc:chgData name="Marije van Huffelen" userId="S::marije.vanhuffelen@cavaria.be::3ad0929d-e140-4927-9844-b5d61bf3c7c0" providerId="AD" clId="Web-{12CE6C68-9AE9-3554-1ED5-20018A215D9A}" dt="2022-08-02T08:00:12.959" v="2"/>
        <pc:sldMkLst>
          <pc:docMk/>
          <pc:sldMk cId="2018226520" sldId="387"/>
        </pc:sldMkLst>
      </pc:sldChg>
      <pc:sldChg chg="ord">
        <pc:chgData name="Marije van Huffelen" userId="S::marije.vanhuffelen@cavaria.be::3ad0929d-e140-4927-9844-b5d61bf3c7c0" providerId="AD" clId="Web-{12CE6C68-9AE9-3554-1ED5-20018A215D9A}" dt="2022-08-02T10:16:42.018" v="68"/>
        <pc:sldMkLst>
          <pc:docMk/>
          <pc:sldMk cId="4204730274" sldId="445"/>
        </pc:sldMkLst>
      </pc:sldChg>
    </pc:docChg>
  </pc:docChgLst>
  <pc:docChgLst>
    <pc:chgData name="Marije van Huffelen" userId="S::marije.vanhuffelen@cavaria.be::3ad0929d-e140-4927-9844-b5d61bf3c7c0" providerId="AD" clId="Web-{7B40896C-0125-F49E-DC15-359060FA2FB3}"/>
    <pc:docChg chg="addSld delSld modSld">
      <pc:chgData name="Marije van Huffelen" userId="S::marije.vanhuffelen@cavaria.be::3ad0929d-e140-4927-9844-b5d61bf3c7c0" providerId="AD" clId="Web-{7B40896C-0125-F49E-DC15-359060FA2FB3}" dt="2022-08-01T15:49:16.268" v="258" actId="1076"/>
      <pc:docMkLst>
        <pc:docMk/>
      </pc:docMkLst>
      <pc:sldChg chg="modSp">
        <pc:chgData name="Marije van Huffelen" userId="S::marije.vanhuffelen@cavaria.be::3ad0929d-e140-4927-9844-b5d61bf3c7c0" providerId="AD" clId="Web-{7B40896C-0125-F49E-DC15-359060FA2FB3}" dt="2022-08-01T15:44:46.540" v="224" actId="14100"/>
        <pc:sldMkLst>
          <pc:docMk/>
          <pc:sldMk cId="1676244702" sldId="275"/>
        </pc:sldMkLst>
        <pc:spChg chg="mod">
          <ac:chgData name="Marije van Huffelen" userId="S::marije.vanhuffelen@cavaria.be::3ad0929d-e140-4927-9844-b5d61bf3c7c0" providerId="AD" clId="Web-{7B40896C-0125-F49E-DC15-359060FA2FB3}" dt="2022-08-01T15:44:27.399" v="219" actId="20577"/>
          <ac:spMkLst>
            <pc:docMk/>
            <pc:sldMk cId="1676244702" sldId="275"/>
            <ac:spMk id="2" creationId="{00000000-0000-0000-0000-000000000000}"/>
          </ac:spMkLst>
        </pc:spChg>
        <pc:spChg chg="mod">
          <ac:chgData name="Marije van Huffelen" userId="S::marije.vanhuffelen@cavaria.be::3ad0929d-e140-4927-9844-b5d61bf3c7c0" providerId="AD" clId="Web-{7B40896C-0125-F49E-DC15-359060FA2FB3}" dt="2022-08-01T15:44:46.540" v="224" actId="14100"/>
          <ac:spMkLst>
            <pc:docMk/>
            <pc:sldMk cId="1676244702" sldId="275"/>
            <ac:spMk id="3" creationId="{00000000-0000-0000-0000-000000000000}"/>
          </ac:spMkLst>
        </pc:spChg>
      </pc:sldChg>
      <pc:sldChg chg="addSp delSp">
        <pc:chgData name="Marije van Huffelen" userId="S::marije.vanhuffelen@cavaria.be::3ad0929d-e140-4927-9844-b5d61bf3c7c0" providerId="AD" clId="Web-{7B40896C-0125-F49E-DC15-359060FA2FB3}" dt="2022-08-01T15:45:19.260" v="227"/>
        <pc:sldMkLst>
          <pc:docMk/>
          <pc:sldMk cId="1054578665" sldId="276"/>
        </pc:sldMkLst>
        <pc:picChg chg="del">
          <ac:chgData name="Marije van Huffelen" userId="S::marije.vanhuffelen@cavaria.be::3ad0929d-e140-4927-9844-b5d61bf3c7c0" providerId="AD" clId="Web-{7B40896C-0125-F49E-DC15-359060FA2FB3}" dt="2022-08-01T15:45:18.213" v="226"/>
          <ac:picMkLst>
            <pc:docMk/>
            <pc:sldMk cId="1054578665" sldId="276"/>
            <ac:picMk id="4" creationId="{00000000-0000-0000-0000-000000000000}"/>
          </ac:picMkLst>
        </pc:picChg>
        <pc:picChg chg="add">
          <ac:chgData name="Marije van Huffelen" userId="S::marije.vanhuffelen@cavaria.be::3ad0929d-e140-4927-9844-b5d61bf3c7c0" providerId="AD" clId="Web-{7B40896C-0125-F49E-DC15-359060FA2FB3}" dt="2022-08-01T15:45:19.260" v="227"/>
          <ac:picMkLst>
            <pc:docMk/>
            <pc:sldMk cId="1054578665" sldId="276"/>
            <ac:picMk id="6" creationId="{E40BF718-BB68-47A8-A5C5-9183AEEEDBF7}"/>
          </ac:picMkLst>
        </pc:picChg>
      </pc:sldChg>
      <pc:sldChg chg="modSp">
        <pc:chgData name="Marije van Huffelen" userId="S::marije.vanhuffelen@cavaria.be::3ad0929d-e140-4927-9844-b5d61bf3c7c0" providerId="AD" clId="Web-{7B40896C-0125-F49E-DC15-359060FA2FB3}" dt="2022-08-01T15:45:14.760" v="225" actId="1076"/>
        <pc:sldMkLst>
          <pc:docMk/>
          <pc:sldMk cId="2307212717" sldId="277"/>
        </pc:sldMkLst>
        <pc:picChg chg="mod">
          <ac:chgData name="Marije van Huffelen" userId="S::marije.vanhuffelen@cavaria.be::3ad0929d-e140-4927-9844-b5d61bf3c7c0" providerId="AD" clId="Web-{7B40896C-0125-F49E-DC15-359060FA2FB3}" dt="2022-08-01T15:45:14.760" v="225" actId="1076"/>
          <ac:picMkLst>
            <pc:docMk/>
            <pc:sldMk cId="2307212717" sldId="277"/>
            <ac:picMk id="5" creationId="{00000000-0000-0000-0000-000000000000}"/>
          </ac:picMkLst>
        </pc:picChg>
      </pc:sldChg>
      <pc:sldChg chg="addSp delSp modSp">
        <pc:chgData name="Marije van Huffelen" userId="S::marije.vanhuffelen@cavaria.be::3ad0929d-e140-4927-9844-b5d61bf3c7c0" providerId="AD" clId="Web-{7B40896C-0125-F49E-DC15-359060FA2FB3}" dt="2022-08-01T15:46:42.309" v="242" actId="14100"/>
        <pc:sldMkLst>
          <pc:docMk/>
          <pc:sldMk cId="1891388332" sldId="278"/>
        </pc:sldMkLst>
        <pc:spChg chg="mod">
          <ac:chgData name="Marije van Huffelen" userId="S::marije.vanhuffelen@cavaria.be::3ad0929d-e140-4927-9844-b5d61bf3c7c0" providerId="AD" clId="Web-{7B40896C-0125-F49E-DC15-359060FA2FB3}" dt="2022-08-01T15:46:42.309" v="242" actId="14100"/>
          <ac:spMkLst>
            <pc:docMk/>
            <pc:sldMk cId="1891388332" sldId="278"/>
            <ac:spMk id="3" creationId="{00000000-0000-0000-0000-000000000000}"/>
          </ac:spMkLst>
        </pc:spChg>
        <pc:picChg chg="del">
          <ac:chgData name="Marije van Huffelen" userId="S::marije.vanhuffelen@cavaria.be::3ad0929d-e140-4927-9844-b5d61bf3c7c0" providerId="AD" clId="Web-{7B40896C-0125-F49E-DC15-359060FA2FB3}" dt="2022-08-01T15:45:23.197" v="228"/>
          <ac:picMkLst>
            <pc:docMk/>
            <pc:sldMk cId="1891388332" sldId="278"/>
            <ac:picMk id="5" creationId="{00000000-0000-0000-0000-000000000000}"/>
          </ac:picMkLst>
        </pc:picChg>
        <pc:picChg chg="add">
          <ac:chgData name="Marije van Huffelen" userId="S::marije.vanhuffelen@cavaria.be::3ad0929d-e140-4927-9844-b5d61bf3c7c0" providerId="AD" clId="Web-{7B40896C-0125-F49E-DC15-359060FA2FB3}" dt="2022-08-01T15:45:24.150" v="229"/>
          <ac:picMkLst>
            <pc:docMk/>
            <pc:sldMk cId="1891388332" sldId="278"/>
            <ac:picMk id="6" creationId="{3D967312-9458-9D81-3AF1-BC1198412ACF}"/>
          </ac:picMkLst>
        </pc:picChg>
      </pc:sldChg>
      <pc:sldChg chg="addSp delSp modSp">
        <pc:chgData name="Marije van Huffelen" userId="S::marije.vanhuffelen@cavaria.be::3ad0929d-e140-4927-9844-b5d61bf3c7c0" providerId="AD" clId="Web-{7B40896C-0125-F49E-DC15-359060FA2FB3}" dt="2022-08-01T15:46:10.121" v="239"/>
        <pc:sldMkLst>
          <pc:docMk/>
          <pc:sldMk cId="2900239585" sldId="279"/>
        </pc:sldMkLst>
        <pc:picChg chg="add del mod">
          <ac:chgData name="Marije van Huffelen" userId="S::marije.vanhuffelen@cavaria.be::3ad0929d-e140-4927-9844-b5d61bf3c7c0" providerId="AD" clId="Web-{7B40896C-0125-F49E-DC15-359060FA2FB3}" dt="2022-08-01T15:46:09.293" v="238"/>
          <ac:picMkLst>
            <pc:docMk/>
            <pc:sldMk cId="2900239585" sldId="279"/>
            <ac:picMk id="3" creationId="{55943D1E-13D0-579A-0296-4F0F61A9D3FF}"/>
          </ac:picMkLst>
        </pc:picChg>
        <pc:picChg chg="add">
          <ac:chgData name="Marije van Huffelen" userId="S::marije.vanhuffelen@cavaria.be::3ad0929d-e140-4927-9844-b5d61bf3c7c0" providerId="AD" clId="Web-{7B40896C-0125-F49E-DC15-359060FA2FB3}" dt="2022-08-01T15:46:10.121" v="239"/>
          <ac:picMkLst>
            <pc:docMk/>
            <pc:sldMk cId="2900239585" sldId="279"/>
            <ac:picMk id="5" creationId="{7A1A34EB-FB5D-29A1-A9A2-78D956255044}"/>
          </ac:picMkLst>
        </pc:picChg>
        <pc:picChg chg="del">
          <ac:chgData name="Marije van Huffelen" userId="S::marije.vanhuffelen@cavaria.be::3ad0929d-e140-4927-9844-b5d61bf3c7c0" providerId="AD" clId="Web-{7B40896C-0125-F49E-DC15-359060FA2FB3}" dt="2022-08-01T15:45:44.479" v="230"/>
          <ac:picMkLst>
            <pc:docMk/>
            <pc:sldMk cId="2900239585" sldId="279"/>
            <ac:picMk id="7" creationId="{00000000-0000-0000-0000-000000000000}"/>
          </ac:picMkLst>
        </pc:picChg>
      </pc:sldChg>
      <pc:sldChg chg="addSp delSp modSp">
        <pc:chgData name="Marije van Huffelen" userId="S::marije.vanhuffelen@cavaria.be::3ad0929d-e140-4927-9844-b5d61bf3c7c0" providerId="AD" clId="Web-{7B40896C-0125-F49E-DC15-359060FA2FB3}" dt="2022-08-01T15:46:05.558" v="237" actId="14100"/>
        <pc:sldMkLst>
          <pc:docMk/>
          <pc:sldMk cId="3193392222" sldId="280"/>
        </pc:sldMkLst>
        <pc:picChg chg="add mod">
          <ac:chgData name="Marije van Huffelen" userId="S::marije.vanhuffelen@cavaria.be::3ad0929d-e140-4927-9844-b5d61bf3c7c0" providerId="AD" clId="Web-{7B40896C-0125-F49E-DC15-359060FA2FB3}" dt="2022-08-01T15:46:05.558" v="237" actId="14100"/>
          <ac:picMkLst>
            <pc:docMk/>
            <pc:sldMk cId="3193392222" sldId="280"/>
            <ac:picMk id="4" creationId="{2CC27911-5E09-1E7D-6BD4-97CE21BB2EDE}"/>
          </ac:picMkLst>
        </pc:picChg>
        <pc:picChg chg="del">
          <ac:chgData name="Marije van Huffelen" userId="S::marije.vanhuffelen@cavaria.be::3ad0929d-e140-4927-9844-b5d61bf3c7c0" providerId="AD" clId="Web-{7B40896C-0125-F49E-DC15-359060FA2FB3}" dt="2022-08-01T15:45:56.073" v="234"/>
          <ac:picMkLst>
            <pc:docMk/>
            <pc:sldMk cId="3193392222" sldId="280"/>
            <ac:picMk id="6" creationId="{00000000-0000-0000-0000-000000000000}"/>
          </ac:picMkLst>
        </pc:picChg>
      </pc:sldChg>
      <pc:sldChg chg="modSp">
        <pc:chgData name="Marije van Huffelen" userId="S::marije.vanhuffelen@cavaria.be::3ad0929d-e140-4927-9844-b5d61bf3c7c0" providerId="AD" clId="Web-{7B40896C-0125-F49E-DC15-359060FA2FB3}" dt="2022-08-01T15:27:35.957" v="17" actId="1076"/>
        <pc:sldMkLst>
          <pc:docMk/>
          <pc:sldMk cId="2026473722" sldId="282"/>
        </pc:sldMkLst>
        <pc:spChg chg="mod">
          <ac:chgData name="Marije van Huffelen" userId="S::marije.vanhuffelen@cavaria.be::3ad0929d-e140-4927-9844-b5d61bf3c7c0" providerId="AD" clId="Web-{7B40896C-0125-F49E-DC15-359060FA2FB3}" dt="2022-08-01T15:27:35.957" v="17" actId="1076"/>
          <ac:spMkLst>
            <pc:docMk/>
            <pc:sldMk cId="2026473722" sldId="282"/>
            <ac:spMk id="3" creationId="{00000000-0000-0000-0000-000000000000}"/>
          </ac:spMkLst>
        </pc:spChg>
        <pc:spChg chg="mod">
          <ac:chgData name="Marije van Huffelen" userId="S::marije.vanhuffelen@cavaria.be::3ad0929d-e140-4927-9844-b5d61bf3c7c0" providerId="AD" clId="Web-{7B40896C-0125-F49E-DC15-359060FA2FB3}" dt="2022-08-01T15:27:22.894" v="15" actId="20577"/>
          <ac:spMkLst>
            <pc:docMk/>
            <pc:sldMk cId="2026473722" sldId="282"/>
            <ac:spMk id="5" creationId="{00000000-0000-0000-0000-000000000000}"/>
          </ac:spMkLst>
        </pc:spChg>
      </pc:sldChg>
      <pc:sldChg chg="modSp">
        <pc:chgData name="Marije van Huffelen" userId="S::marije.vanhuffelen@cavaria.be::3ad0929d-e140-4927-9844-b5d61bf3c7c0" providerId="AD" clId="Web-{7B40896C-0125-F49E-DC15-359060FA2FB3}" dt="2022-08-01T15:27:59.083" v="21" actId="1076"/>
        <pc:sldMkLst>
          <pc:docMk/>
          <pc:sldMk cId="992470594" sldId="283"/>
        </pc:sldMkLst>
        <pc:spChg chg="mod">
          <ac:chgData name="Marije van Huffelen" userId="S::marije.vanhuffelen@cavaria.be::3ad0929d-e140-4927-9844-b5d61bf3c7c0" providerId="AD" clId="Web-{7B40896C-0125-F49E-DC15-359060FA2FB3}" dt="2022-08-01T15:27:48.786" v="19"/>
          <ac:spMkLst>
            <pc:docMk/>
            <pc:sldMk cId="992470594" sldId="283"/>
            <ac:spMk id="5" creationId="{00000000-0000-0000-0000-000000000000}"/>
          </ac:spMkLst>
        </pc:spChg>
        <pc:picChg chg="mod">
          <ac:chgData name="Marije van Huffelen" userId="S::marije.vanhuffelen@cavaria.be::3ad0929d-e140-4927-9844-b5d61bf3c7c0" providerId="AD" clId="Web-{7B40896C-0125-F49E-DC15-359060FA2FB3}" dt="2022-08-01T15:27:59.083" v="21" actId="1076"/>
          <ac:picMkLst>
            <pc:docMk/>
            <pc:sldMk cId="992470594" sldId="283"/>
            <ac:picMk id="21" creationId="{00000000-0000-0000-0000-000000000000}"/>
          </ac:picMkLst>
        </pc:picChg>
      </pc:sldChg>
      <pc:sldChg chg="modSp delAnim">
        <pc:chgData name="Marije van Huffelen" userId="S::marije.vanhuffelen@cavaria.be::3ad0929d-e140-4927-9844-b5d61bf3c7c0" providerId="AD" clId="Web-{7B40896C-0125-F49E-DC15-359060FA2FB3}" dt="2022-08-01T15:34:46.754" v="115"/>
        <pc:sldMkLst>
          <pc:docMk/>
          <pc:sldMk cId="1976024150" sldId="284"/>
        </pc:sldMkLst>
        <pc:spChg chg="mod">
          <ac:chgData name="Marije van Huffelen" userId="S::marije.vanhuffelen@cavaria.be::3ad0929d-e140-4927-9844-b5d61bf3c7c0" providerId="AD" clId="Web-{7B40896C-0125-F49E-DC15-359060FA2FB3}" dt="2022-08-01T15:31:05.558" v="71" actId="20577"/>
          <ac:spMkLst>
            <pc:docMk/>
            <pc:sldMk cId="1976024150" sldId="284"/>
            <ac:spMk id="8" creationId="{00000000-0000-0000-0000-000000000000}"/>
          </ac:spMkLst>
        </pc:spChg>
        <pc:spChg chg="mod">
          <ac:chgData name="Marije van Huffelen" userId="S::marije.vanhuffelen@cavaria.be::3ad0929d-e140-4927-9844-b5d61bf3c7c0" providerId="AD" clId="Web-{7B40896C-0125-F49E-DC15-359060FA2FB3}" dt="2022-08-01T15:30:48.682" v="67" actId="1076"/>
          <ac:spMkLst>
            <pc:docMk/>
            <pc:sldMk cId="1976024150" sldId="284"/>
            <ac:spMk id="12" creationId="{00000000-0000-0000-0000-000000000000}"/>
          </ac:spMkLst>
        </pc:spChg>
        <pc:spChg chg="mod">
          <ac:chgData name="Marije van Huffelen" userId="S::marije.vanhuffelen@cavaria.be::3ad0929d-e140-4927-9844-b5d61bf3c7c0" providerId="AD" clId="Web-{7B40896C-0125-F49E-DC15-359060FA2FB3}" dt="2022-08-01T15:30:53.339" v="68" actId="1076"/>
          <ac:spMkLst>
            <pc:docMk/>
            <pc:sldMk cId="1976024150" sldId="284"/>
            <ac:spMk id="13" creationId="{00000000-0000-0000-0000-000000000000}"/>
          </ac:spMkLst>
        </pc:spChg>
        <pc:spChg chg="mod">
          <ac:chgData name="Marije van Huffelen" userId="S::marije.vanhuffelen@cavaria.be::3ad0929d-e140-4927-9844-b5d61bf3c7c0" providerId="AD" clId="Web-{7B40896C-0125-F49E-DC15-359060FA2FB3}" dt="2022-08-01T15:30:58.714" v="69" actId="1076"/>
          <ac:spMkLst>
            <pc:docMk/>
            <pc:sldMk cId="1976024150" sldId="284"/>
            <ac:spMk id="14" creationId="{00000000-0000-0000-0000-000000000000}"/>
          </ac:spMkLst>
        </pc:spChg>
        <pc:picChg chg="mod">
          <ac:chgData name="Marije van Huffelen" userId="S::marije.vanhuffelen@cavaria.be::3ad0929d-e140-4927-9844-b5d61bf3c7c0" providerId="AD" clId="Web-{7B40896C-0125-F49E-DC15-359060FA2FB3}" dt="2022-08-01T15:30:39.963" v="65" actId="1076"/>
          <ac:picMkLst>
            <pc:docMk/>
            <pc:sldMk cId="1976024150" sldId="284"/>
            <ac:picMk id="4" creationId="{BF6B4FE9-43C1-4AA0-B9C1-B091341D6B8F}"/>
          </ac:picMkLst>
        </pc:picChg>
        <pc:picChg chg="mod">
          <ac:chgData name="Marije van Huffelen" userId="S::marije.vanhuffelen@cavaria.be::3ad0929d-e140-4927-9844-b5d61bf3c7c0" providerId="AD" clId="Web-{7B40896C-0125-F49E-DC15-359060FA2FB3}" dt="2022-08-01T15:30:45.823" v="66" actId="1076"/>
          <ac:picMkLst>
            <pc:docMk/>
            <pc:sldMk cId="1976024150" sldId="284"/>
            <ac:picMk id="6" creationId="{F7F9D53D-C2A6-7DAF-C2BE-A0E322705417}"/>
          </ac:picMkLst>
        </pc:picChg>
        <pc:picChg chg="mod">
          <ac:chgData name="Marije van Huffelen" userId="S::marije.vanhuffelen@cavaria.be::3ad0929d-e140-4927-9844-b5d61bf3c7c0" providerId="AD" clId="Web-{7B40896C-0125-F49E-DC15-359060FA2FB3}" dt="2022-08-01T15:30:33.744" v="63" actId="1076"/>
          <ac:picMkLst>
            <pc:docMk/>
            <pc:sldMk cId="1976024150" sldId="284"/>
            <ac:picMk id="11" creationId="{00000000-0000-0000-0000-000000000000}"/>
          </ac:picMkLst>
        </pc:picChg>
      </pc:sldChg>
      <pc:sldChg chg="addSp delSp modSp mod modClrScheme delAnim chgLayout">
        <pc:chgData name="Marije van Huffelen" userId="S::marije.vanhuffelen@cavaria.be::3ad0929d-e140-4927-9844-b5d61bf3c7c0" providerId="AD" clId="Web-{7B40896C-0125-F49E-DC15-359060FA2FB3}" dt="2022-08-01T15:34:54.645" v="116"/>
        <pc:sldMkLst>
          <pc:docMk/>
          <pc:sldMk cId="3591769451" sldId="285"/>
        </pc:sldMkLst>
        <pc:spChg chg="mod ord">
          <ac:chgData name="Marije van Huffelen" userId="S::marije.vanhuffelen@cavaria.be::3ad0929d-e140-4927-9844-b5d61bf3c7c0" providerId="AD" clId="Web-{7B40896C-0125-F49E-DC15-359060FA2FB3}" dt="2022-08-01T15:32:38.983" v="96"/>
          <ac:spMkLst>
            <pc:docMk/>
            <pc:sldMk cId="3591769451" sldId="285"/>
            <ac:spMk id="2" creationId="{00000000-0000-0000-0000-000000000000}"/>
          </ac:spMkLst>
        </pc:spChg>
        <pc:spChg chg="mod">
          <ac:chgData name="Marije van Huffelen" userId="S::marije.vanhuffelen@cavaria.be::3ad0929d-e140-4927-9844-b5d61bf3c7c0" providerId="AD" clId="Web-{7B40896C-0125-F49E-DC15-359060FA2FB3}" dt="2022-08-01T15:31:16.324" v="73" actId="20577"/>
          <ac:spMkLst>
            <pc:docMk/>
            <pc:sldMk cId="3591769451" sldId="285"/>
            <ac:spMk id="8" creationId="{00000000-0000-0000-0000-000000000000}"/>
          </ac:spMkLst>
        </pc:spChg>
        <pc:spChg chg="add del mod">
          <ac:chgData name="Marije van Huffelen" userId="S::marije.vanhuffelen@cavaria.be::3ad0929d-e140-4927-9844-b5d61bf3c7c0" providerId="AD" clId="Web-{7B40896C-0125-F49E-DC15-359060FA2FB3}" dt="2022-08-01T15:32:38.983" v="96"/>
          <ac:spMkLst>
            <pc:docMk/>
            <pc:sldMk cId="3591769451" sldId="285"/>
            <ac:spMk id="9" creationId="{3DA710FB-7453-B35C-6EB0-8FDA58B1DA5B}"/>
          </ac:spMkLst>
        </pc:spChg>
        <pc:spChg chg="mod">
          <ac:chgData name="Marije van Huffelen" userId="S::marije.vanhuffelen@cavaria.be::3ad0929d-e140-4927-9844-b5d61bf3c7c0" providerId="AD" clId="Web-{7B40896C-0125-F49E-DC15-359060FA2FB3}" dt="2022-08-01T15:33:58.549" v="112" actId="1076"/>
          <ac:spMkLst>
            <pc:docMk/>
            <pc:sldMk cId="3591769451" sldId="285"/>
            <ac:spMk id="15" creationId="{00000000-0000-0000-0000-000000000000}"/>
          </ac:spMkLst>
        </pc:spChg>
        <pc:spChg chg="mod">
          <ac:chgData name="Marije van Huffelen" userId="S::marije.vanhuffelen@cavaria.be::3ad0929d-e140-4927-9844-b5d61bf3c7c0" providerId="AD" clId="Web-{7B40896C-0125-F49E-DC15-359060FA2FB3}" dt="2022-08-01T15:34:02.096" v="113" actId="1076"/>
          <ac:spMkLst>
            <pc:docMk/>
            <pc:sldMk cId="3591769451" sldId="285"/>
            <ac:spMk id="16" creationId="{00000000-0000-0000-0000-000000000000}"/>
          </ac:spMkLst>
        </pc:spChg>
        <pc:spChg chg="mod">
          <ac:chgData name="Marije van Huffelen" userId="S::marije.vanhuffelen@cavaria.be::3ad0929d-e140-4927-9844-b5d61bf3c7c0" providerId="AD" clId="Web-{7B40896C-0125-F49E-DC15-359060FA2FB3}" dt="2022-08-01T15:33:49.658" v="111" actId="1076"/>
          <ac:spMkLst>
            <pc:docMk/>
            <pc:sldMk cId="3591769451" sldId="285"/>
            <ac:spMk id="17" creationId="{00000000-0000-0000-0000-000000000000}"/>
          </ac:spMkLst>
        </pc:spChg>
        <pc:picChg chg="mod">
          <ac:chgData name="Marije van Huffelen" userId="S::marije.vanhuffelen@cavaria.be::3ad0929d-e140-4927-9844-b5d61bf3c7c0" providerId="AD" clId="Web-{7B40896C-0125-F49E-DC15-359060FA2FB3}" dt="2022-08-01T15:32:12.123" v="93" actId="1076"/>
          <ac:picMkLst>
            <pc:docMk/>
            <pc:sldMk cId="3591769451" sldId="285"/>
            <ac:picMk id="3" creationId="{3922F5C1-5186-4A7E-BCFC-7F512621EDAC}"/>
          </ac:picMkLst>
        </pc:picChg>
        <pc:picChg chg="mod">
          <ac:chgData name="Marije van Huffelen" userId="S::marije.vanhuffelen@cavaria.be::3ad0929d-e140-4927-9844-b5d61bf3c7c0" providerId="AD" clId="Web-{7B40896C-0125-F49E-DC15-359060FA2FB3}" dt="2022-08-01T15:33:33.877" v="107" actId="1076"/>
          <ac:picMkLst>
            <pc:docMk/>
            <pc:sldMk cId="3591769451" sldId="285"/>
            <ac:picMk id="4" creationId="{4A276AFB-6DE2-4EAF-82EA-5906EE1FCD2F}"/>
          </ac:picMkLst>
        </pc:picChg>
        <pc:picChg chg="mod">
          <ac:chgData name="Marije van Huffelen" userId="S::marije.vanhuffelen@cavaria.be::3ad0929d-e140-4927-9844-b5d61bf3c7c0" providerId="AD" clId="Web-{7B40896C-0125-F49E-DC15-359060FA2FB3}" dt="2022-08-01T15:33:36.783" v="108" actId="1076"/>
          <ac:picMkLst>
            <pc:docMk/>
            <pc:sldMk cId="3591769451" sldId="285"/>
            <ac:picMk id="5" creationId="{96450FBB-4471-478D-BF8F-AFF81318FC67}"/>
          </ac:picMkLst>
        </pc:picChg>
        <pc:picChg chg="del">
          <ac:chgData name="Marije van Huffelen" userId="S::marije.vanhuffelen@cavaria.be::3ad0929d-e140-4927-9844-b5d61bf3c7c0" providerId="AD" clId="Web-{7B40896C-0125-F49E-DC15-359060FA2FB3}" dt="2022-08-01T15:32:16.326" v="95"/>
          <ac:picMkLst>
            <pc:docMk/>
            <pc:sldMk cId="3591769451" sldId="285"/>
            <ac:picMk id="7" creationId="{00000000-0000-0000-0000-000000000000}"/>
          </ac:picMkLst>
        </pc:picChg>
      </pc:sldChg>
      <pc:sldChg chg="modSp delAnim">
        <pc:chgData name="Marije van Huffelen" userId="S::marije.vanhuffelen@cavaria.be::3ad0929d-e140-4927-9844-b5d61bf3c7c0" providerId="AD" clId="Web-{7B40896C-0125-F49E-DC15-359060FA2FB3}" dt="2022-08-01T15:35:22.990" v="119" actId="20577"/>
        <pc:sldMkLst>
          <pc:docMk/>
          <pc:sldMk cId="3063842326" sldId="286"/>
        </pc:sldMkLst>
        <pc:spChg chg="mod">
          <ac:chgData name="Marije van Huffelen" userId="S::marije.vanhuffelen@cavaria.be::3ad0929d-e140-4927-9844-b5d61bf3c7c0" providerId="AD" clId="Web-{7B40896C-0125-F49E-DC15-359060FA2FB3}" dt="2022-08-01T15:35:22.990" v="119" actId="20577"/>
          <ac:spMkLst>
            <pc:docMk/>
            <pc:sldMk cId="3063842326" sldId="286"/>
            <ac:spMk id="8" creationId="{00000000-0000-0000-0000-000000000000}"/>
          </ac:spMkLst>
        </pc:spChg>
      </pc:sldChg>
      <pc:sldChg chg="modSp delCm">
        <pc:chgData name="Marije van Huffelen" userId="S::marije.vanhuffelen@cavaria.be::3ad0929d-e140-4927-9844-b5d61bf3c7c0" providerId="AD" clId="Web-{7B40896C-0125-F49E-DC15-359060FA2FB3}" dt="2022-08-01T15:27:11.612" v="13" actId="1076"/>
        <pc:sldMkLst>
          <pc:docMk/>
          <pc:sldMk cId="4278433582" sldId="287"/>
        </pc:sldMkLst>
        <pc:spChg chg="mod">
          <ac:chgData name="Marije van Huffelen" userId="S::marije.vanhuffelen@cavaria.be::3ad0929d-e140-4927-9844-b5d61bf3c7c0" providerId="AD" clId="Web-{7B40896C-0125-F49E-DC15-359060FA2FB3}" dt="2022-08-01T15:26:55.659" v="8" actId="20577"/>
          <ac:spMkLst>
            <pc:docMk/>
            <pc:sldMk cId="4278433582" sldId="287"/>
            <ac:spMk id="8" creationId="{00000000-0000-0000-0000-000000000000}"/>
          </ac:spMkLst>
        </pc:spChg>
        <pc:picChg chg="mod">
          <ac:chgData name="Marije van Huffelen" userId="S::marije.vanhuffelen@cavaria.be::3ad0929d-e140-4927-9844-b5d61bf3c7c0" providerId="AD" clId="Web-{7B40896C-0125-F49E-DC15-359060FA2FB3}" dt="2022-08-01T15:27:11.612" v="13" actId="1076"/>
          <ac:picMkLst>
            <pc:docMk/>
            <pc:sldMk cId="4278433582" sldId="287"/>
            <ac:picMk id="9" creationId="{DD8B3250-3F52-4D79-900B-4AA56807A910}"/>
          </ac:picMkLst>
        </pc:picChg>
        <pc:picChg chg="mod">
          <ac:chgData name="Marije van Huffelen" userId="S::marije.vanhuffelen@cavaria.be::3ad0929d-e140-4927-9844-b5d61bf3c7c0" providerId="AD" clId="Web-{7B40896C-0125-F49E-DC15-359060FA2FB3}" dt="2022-08-01T15:27:03.581" v="11" actId="1076"/>
          <ac:picMkLst>
            <pc:docMk/>
            <pc:sldMk cId="4278433582" sldId="287"/>
            <ac:picMk id="10" creationId="{CC445505-7D20-48CA-9212-2DF87E7CE693}"/>
          </ac:picMkLst>
        </pc:picChg>
        <pc:picChg chg="mod">
          <ac:chgData name="Marije van Huffelen" userId="S::marije.vanhuffelen@cavaria.be::3ad0929d-e140-4927-9844-b5d61bf3c7c0" providerId="AD" clId="Web-{7B40896C-0125-F49E-DC15-359060FA2FB3}" dt="2022-08-01T15:27:06.550" v="12" actId="1076"/>
          <ac:picMkLst>
            <pc:docMk/>
            <pc:sldMk cId="4278433582" sldId="287"/>
            <ac:picMk id="11" creationId="{87CD4DE6-8ADE-41A8-B835-341D03599294}"/>
          </ac:picMkLst>
        </pc:picChg>
      </pc:sldChg>
      <pc:sldChg chg="modSp">
        <pc:chgData name="Marije van Huffelen" userId="S::marije.vanhuffelen@cavaria.be::3ad0929d-e140-4927-9844-b5d61bf3c7c0" providerId="AD" clId="Web-{7B40896C-0125-F49E-DC15-359060FA2FB3}" dt="2022-08-01T15:26:34.330" v="4" actId="20577"/>
        <pc:sldMkLst>
          <pc:docMk/>
          <pc:sldMk cId="794819285" sldId="288"/>
        </pc:sldMkLst>
        <pc:spChg chg="mod">
          <ac:chgData name="Marije van Huffelen" userId="S::marije.vanhuffelen@cavaria.be::3ad0929d-e140-4927-9844-b5d61bf3c7c0" providerId="AD" clId="Web-{7B40896C-0125-F49E-DC15-359060FA2FB3}" dt="2022-08-01T15:26:34.330" v="4" actId="20577"/>
          <ac:spMkLst>
            <pc:docMk/>
            <pc:sldMk cId="794819285" sldId="288"/>
            <ac:spMk id="10" creationId="{00000000-0000-0000-0000-000000000000}"/>
          </ac:spMkLst>
        </pc:spChg>
      </pc:sldChg>
      <pc:sldChg chg="modSp">
        <pc:chgData name="Marije van Huffelen" userId="S::marije.vanhuffelen@cavaria.be::3ad0929d-e140-4927-9844-b5d61bf3c7c0" providerId="AD" clId="Web-{7B40896C-0125-F49E-DC15-359060FA2FB3}" dt="2022-08-01T15:26:41.721" v="5" actId="20577"/>
        <pc:sldMkLst>
          <pc:docMk/>
          <pc:sldMk cId="3660966553" sldId="289"/>
        </pc:sldMkLst>
        <pc:spChg chg="mod">
          <ac:chgData name="Marije van Huffelen" userId="S::marije.vanhuffelen@cavaria.be::3ad0929d-e140-4927-9844-b5d61bf3c7c0" providerId="AD" clId="Web-{7B40896C-0125-F49E-DC15-359060FA2FB3}" dt="2022-08-01T15:26:41.721" v="5" actId="20577"/>
          <ac:spMkLst>
            <pc:docMk/>
            <pc:sldMk cId="3660966553" sldId="289"/>
            <ac:spMk id="4" creationId="{00000000-0000-0000-0000-000000000000}"/>
          </ac:spMkLst>
        </pc:spChg>
      </pc:sldChg>
      <pc:sldChg chg="del">
        <pc:chgData name="Marije van Huffelen" userId="S::marije.vanhuffelen@cavaria.be::3ad0929d-e140-4927-9844-b5d61bf3c7c0" providerId="AD" clId="Web-{7B40896C-0125-F49E-DC15-359060FA2FB3}" dt="2022-08-01T15:46:30.715" v="241"/>
        <pc:sldMkLst>
          <pc:docMk/>
          <pc:sldMk cId="1629646173" sldId="291"/>
        </pc:sldMkLst>
      </pc:sldChg>
      <pc:sldChg chg="modSp">
        <pc:chgData name="Marije van Huffelen" userId="S::marije.vanhuffelen@cavaria.be::3ad0929d-e140-4927-9844-b5d61bf3c7c0" providerId="AD" clId="Web-{7B40896C-0125-F49E-DC15-359060FA2FB3}" dt="2022-08-01T15:25:45.294" v="0" actId="1076"/>
        <pc:sldMkLst>
          <pc:docMk/>
          <pc:sldMk cId="2018226520" sldId="387"/>
        </pc:sldMkLst>
        <pc:spChg chg="mod">
          <ac:chgData name="Marije van Huffelen" userId="S::marije.vanhuffelen@cavaria.be::3ad0929d-e140-4927-9844-b5d61bf3c7c0" providerId="AD" clId="Web-{7B40896C-0125-F49E-DC15-359060FA2FB3}" dt="2022-08-01T15:25:45.294" v="0" actId="1076"/>
          <ac:spMkLst>
            <pc:docMk/>
            <pc:sldMk cId="2018226520" sldId="387"/>
            <ac:spMk id="16" creationId="{00000000-0000-0000-0000-000000000000}"/>
          </ac:spMkLst>
        </pc:spChg>
      </pc:sldChg>
      <pc:sldChg chg="addSp delSp modSp">
        <pc:chgData name="Marije van Huffelen" userId="S::marije.vanhuffelen@cavaria.be::3ad0929d-e140-4927-9844-b5d61bf3c7c0" providerId="AD" clId="Web-{7B40896C-0125-F49E-DC15-359060FA2FB3}" dt="2022-08-01T15:48:14.234" v="247"/>
        <pc:sldMkLst>
          <pc:docMk/>
          <pc:sldMk cId="498779142" sldId="388"/>
        </pc:sldMkLst>
        <pc:spChg chg="add del">
          <ac:chgData name="Marije van Huffelen" userId="S::marije.vanhuffelen@cavaria.be::3ad0929d-e140-4927-9844-b5d61bf3c7c0" providerId="AD" clId="Web-{7B40896C-0125-F49E-DC15-359060FA2FB3}" dt="2022-08-01T15:38:02.339" v="159"/>
          <ac:spMkLst>
            <pc:docMk/>
            <pc:sldMk cId="498779142" sldId="388"/>
            <ac:spMk id="4" creationId="{AE4A9449-8B26-FF31-43E2-A98EDE0226C6}"/>
          </ac:spMkLst>
        </pc:spChg>
        <pc:spChg chg="add del">
          <ac:chgData name="Marije van Huffelen" userId="S::marije.vanhuffelen@cavaria.be::3ad0929d-e140-4927-9844-b5d61bf3c7c0" providerId="AD" clId="Web-{7B40896C-0125-F49E-DC15-359060FA2FB3}" dt="2022-08-01T15:47:31.811" v="244"/>
          <ac:spMkLst>
            <pc:docMk/>
            <pc:sldMk cId="498779142" sldId="388"/>
            <ac:spMk id="5" creationId="{7D30DE39-70B1-4B14-1E4E-9DA1803E8D37}"/>
          </ac:spMkLst>
        </pc:spChg>
        <pc:picChg chg="mod">
          <ac:chgData name="Marije van Huffelen" userId="S::marije.vanhuffelen@cavaria.be::3ad0929d-e140-4927-9844-b5d61bf3c7c0" providerId="AD" clId="Web-{7B40896C-0125-F49E-DC15-359060FA2FB3}" dt="2022-08-01T15:48:10.344" v="246"/>
          <ac:picMkLst>
            <pc:docMk/>
            <pc:sldMk cId="498779142" sldId="388"/>
            <ac:picMk id="2" creationId="{00000000-0000-0000-0000-000000000000}"/>
          </ac:picMkLst>
        </pc:picChg>
        <pc:picChg chg="mod">
          <ac:chgData name="Marije van Huffelen" userId="S::marije.vanhuffelen@cavaria.be::3ad0929d-e140-4927-9844-b5d61bf3c7c0" providerId="AD" clId="Web-{7B40896C-0125-F49E-DC15-359060FA2FB3}" dt="2022-08-01T15:47:44.311" v="245"/>
          <ac:picMkLst>
            <pc:docMk/>
            <pc:sldMk cId="498779142" sldId="388"/>
            <ac:picMk id="1026" creationId="{00000000-0000-0000-0000-000000000000}"/>
          </ac:picMkLst>
        </pc:picChg>
        <pc:picChg chg="mod">
          <ac:chgData name="Marije van Huffelen" userId="S::marije.vanhuffelen@cavaria.be::3ad0929d-e140-4927-9844-b5d61bf3c7c0" providerId="AD" clId="Web-{7B40896C-0125-F49E-DC15-359060FA2FB3}" dt="2022-08-01T15:48:14.234" v="247"/>
          <ac:picMkLst>
            <pc:docMk/>
            <pc:sldMk cId="498779142" sldId="388"/>
            <ac:picMk id="14338" creationId="{00000000-0000-0000-0000-000000000000}"/>
          </ac:picMkLst>
        </pc:picChg>
      </pc:sldChg>
      <pc:sldChg chg="addSp delSp modSp">
        <pc:chgData name="Marije van Huffelen" userId="S::marije.vanhuffelen@cavaria.be::3ad0929d-e140-4927-9844-b5d61bf3c7c0" providerId="AD" clId="Web-{7B40896C-0125-F49E-DC15-359060FA2FB3}" dt="2022-08-01T15:41:51.925" v="175" actId="20577"/>
        <pc:sldMkLst>
          <pc:docMk/>
          <pc:sldMk cId="2290286171" sldId="393"/>
        </pc:sldMkLst>
        <pc:spChg chg="add mod">
          <ac:chgData name="Marije van Huffelen" userId="S::marije.vanhuffelen@cavaria.be::3ad0929d-e140-4927-9844-b5d61bf3c7c0" providerId="AD" clId="Web-{7B40896C-0125-F49E-DC15-359060FA2FB3}" dt="2022-08-01T15:41:51.925" v="175" actId="20577"/>
          <ac:spMkLst>
            <pc:docMk/>
            <pc:sldMk cId="2290286171" sldId="393"/>
            <ac:spMk id="23" creationId="{B56E5E6E-DAAD-BC2A-DD3F-E53A159A4161}"/>
          </ac:spMkLst>
        </pc:spChg>
        <pc:graphicFrameChg chg="del modGraphic">
          <ac:chgData name="Marije van Huffelen" userId="S::marije.vanhuffelen@cavaria.be::3ad0929d-e140-4927-9844-b5d61bf3c7c0" providerId="AD" clId="Web-{7B40896C-0125-F49E-DC15-359060FA2FB3}" dt="2022-08-01T15:41:37.596" v="167"/>
          <ac:graphicFrameMkLst>
            <pc:docMk/>
            <pc:sldMk cId="2290286171" sldId="393"/>
            <ac:graphicFrameMk id="7" creationId="{00000000-0000-0000-0000-000000000000}"/>
          </ac:graphicFrameMkLst>
        </pc:graphicFrameChg>
      </pc:sldChg>
      <pc:sldChg chg="addSp delSp modSp">
        <pc:chgData name="Marije van Huffelen" userId="S::marije.vanhuffelen@cavaria.be::3ad0929d-e140-4927-9844-b5d61bf3c7c0" providerId="AD" clId="Web-{7B40896C-0125-F49E-DC15-359060FA2FB3}" dt="2022-08-01T15:48:26.391" v="251" actId="20577"/>
        <pc:sldMkLst>
          <pc:docMk/>
          <pc:sldMk cId="3110149909" sldId="394"/>
        </pc:sldMkLst>
        <pc:spChg chg="add mod">
          <ac:chgData name="Marije van Huffelen" userId="S::marije.vanhuffelen@cavaria.be::3ad0929d-e140-4927-9844-b5d61bf3c7c0" providerId="AD" clId="Web-{7B40896C-0125-F49E-DC15-359060FA2FB3}" dt="2022-08-01T15:48:26.391" v="251" actId="20577"/>
          <ac:spMkLst>
            <pc:docMk/>
            <pc:sldMk cId="3110149909" sldId="394"/>
            <ac:spMk id="19" creationId="{6EEF2FDE-2010-60FE-5A29-F3B6415F9514}"/>
          </ac:spMkLst>
        </pc:spChg>
        <pc:graphicFrameChg chg="del modGraphic">
          <ac:chgData name="Marije van Huffelen" userId="S::marije.vanhuffelen@cavaria.be::3ad0929d-e140-4927-9844-b5d61bf3c7c0" providerId="AD" clId="Web-{7B40896C-0125-F49E-DC15-359060FA2FB3}" dt="2022-08-01T15:42:02.784" v="177"/>
          <ac:graphicFrameMkLst>
            <pc:docMk/>
            <pc:sldMk cId="3110149909" sldId="394"/>
            <ac:graphicFrameMk id="7" creationId="{00000000-0000-0000-0000-000000000000}"/>
          </ac:graphicFrameMkLst>
        </pc:graphicFrameChg>
      </pc:sldChg>
      <pc:sldChg chg="delSp modSp">
        <pc:chgData name="Marije van Huffelen" userId="S::marije.vanhuffelen@cavaria.be::3ad0929d-e140-4927-9844-b5d61bf3c7c0" providerId="AD" clId="Web-{7B40896C-0125-F49E-DC15-359060FA2FB3}" dt="2022-08-01T15:49:16.268" v="258" actId="1076"/>
        <pc:sldMkLst>
          <pc:docMk/>
          <pc:sldMk cId="1281217112" sldId="395"/>
        </pc:sldMkLst>
        <pc:spChg chg="mod">
          <ac:chgData name="Marije van Huffelen" userId="S::marije.vanhuffelen@cavaria.be::3ad0929d-e140-4927-9844-b5d61bf3c7c0" providerId="AD" clId="Web-{7B40896C-0125-F49E-DC15-359060FA2FB3}" dt="2022-08-01T15:49:10.127" v="255" actId="20577"/>
          <ac:spMkLst>
            <pc:docMk/>
            <pc:sldMk cId="1281217112" sldId="395"/>
            <ac:spMk id="3" creationId="{00000000-0000-0000-0000-000000000000}"/>
          </ac:spMkLst>
        </pc:spChg>
        <pc:spChg chg="mod">
          <ac:chgData name="Marije van Huffelen" userId="S::marije.vanhuffelen@cavaria.be::3ad0929d-e140-4927-9844-b5d61bf3c7c0" providerId="AD" clId="Web-{7B40896C-0125-F49E-DC15-359060FA2FB3}" dt="2022-08-01T15:49:16.268" v="258" actId="1076"/>
          <ac:spMkLst>
            <pc:docMk/>
            <pc:sldMk cId="1281217112" sldId="395"/>
            <ac:spMk id="5" creationId="{00000000-0000-0000-0000-000000000000}"/>
          </ac:spMkLst>
        </pc:spChg>
        <pc:picChg chg="del">
          <ac:chgData name="Marije van Huffelen" userId="S::marije.vanhuffelen@cavaria.be::3ad0929d-e140-4927-9844-b5d61bf3c7c0" providerId="AD" clId="Web-{7B40896C-0125-F49E-DC15-359060FA2FB3}" dt="2022-08-01T15:42:38.004" v="182"/>
          <ac:picMkLst>
            <pc:docMk/>
            <pc:sldMk cId="1281217112" sldId="395"/>
            <ac:picMk id="6" creationId="{00000000-0000-0000-0000-000000000000}"/>
          </ac:picMkLst>
        </pc:picChg>
      </pc:sldChg>
      <pc:sldChg chg="modSp">
        <pc:chgData name="Marije van Huffelen" userId="S::marije.vanhuffelen@cavaria.be::3ad0929d-e140-4927-9844-b5d61bf3c7c0" providerId="AD" clId="Web-{7B40896C-0125-F49E-DC15-359060FA2FB3}" dt="2022-08-01T15:43:33.256" v="201" actId="20577"/>
        <pc:sldMkLst>
          <pc:docMk/>
          <pc:sldMk cId="2775608386" sldId="396"/>
        </pc:sldMkLst>
        <pc:spChg chg="mod">
          <ac:chgData name="Marije van Huffelen" userId="S::marije.vanhuffelen@cavaria.be::3ad0929d-e140-4927-9844-b5d61bf3c7c0" providerId="AD" clId="Web-{7B40896C-0125-F49E-DC15-359060FA2FB3}" dt="2022-08-01T15:43:33.256" v="201" actId="20577"/>
          <ac:spMkLst>
            <pc:docMk/>
            <pc:sldMk cId="2775608386" sldId="396"/>
            <ac:spMk id="3" creationId="{00000000-0000-0000-0000-000000000000}"/>
          </ac:spMkLst>
        </pc:spChg>
      </pc:sldChg>
      <pc:sldChg chg="modSp del">
        <pc:chgData name="Marije van Huffelen" userId="S::marije.vanhuffelen@cavaria.be::3ad0929d-e140-4927-9844-b5d61bf3c7c0" providerId="AD" clId="Web-{7B40896C-0125-F49E-DC15-359060FA2FB3}" dt="2022-08-01T15:37:03.337" v="141"/>
        <pc:sldMkLst>
          <pc:docMk/>
          <pc:sldMk cId="1914270074" sldId="459"/>
        </pc:sldMkLst>
        <pc:graphicFrameChg chg="modGraphic">
          <ac:chgData name="Marije van Huffelen" userId="S::marije.vanhuffelen@cavaria.be::3ad0929d-e140-4927-9844-b5d61bf3c7c0" providerId="AD" clId="Web-{7B40896C-0125-F49E-DC15-359060FA2FB3}" dt="2022-08-01T15:36:30.789" v="133" actId="20577"/>
          <ac:graphicFrameMkLst>
            <pc:docMk/>
            <pc:sldMk cId="1914270074" sldId="459"/>
            <ac:graphicFrameMk id="10" creationId="{00000000-0000-0000-0000-000000000000}"/>
          </ac:graphicFrameMkLst>
        </pc:graphicFrameChg>
      </pc:sldChg>
      <pc:sldChg chg="modSp">
        <pc:chgData name="Marije van Huffelen" userId="S::marije.vanhuffelen@cavaria.be::3ad0929d-e140-4927-9844-b5d61bf3c7c0" providerId="AD" clId="Web-{7B40896C-0125-F49E-DC15-359060FA2FB3}" dt="2022-08-01T15:36:02.054" v="125" actId="1076"/>
        <pc:sldMkLst>
          <pc:docMk/>
          <pc:sldMk cId="955145536" sldId="505"/>
        </pc:sldMkLst>
        <pc:picChg chg="mod modCrop">
          <ac:chgData name="Marije van Huffelen" userId="S::marije.vanhuffelen@cavaria.be::3ad0929d-e140-4927-9844-b5d61bf3c7c0" providerId="AD" clId="Web-{7B40896C-0125-F49E-DC15-359060FA2FB3}" dt="2022-08-01T15:36:02.054" v="125" actId="1076"/>
          <ac:picMkLst>
            <pc:docMk/>
            <pc:sldMk cId="955145536" sldId="505"/>
            <ac:picMk id="5" creationId="{0396ED0D-1323-37A2-5EFF-1482F0454FEA}"/>
          </ac:picMkLst>
        </pc:picChg>
      </pc:sldChg>
      <pc:sldChg chg="addSp delSp modSp mod modClrScheme chgLayout">
        <pc:chgData name="Marije van Huffelen" userId="S::marije.vanhuffelen@cavaria.be::3ad0929d-e140-4927-9844-b5d61bf3c7c0" providerId="AD" clId="Web-{7B40896C-0125-F49E-DC15-359060FA2FB3}" dt="2022-08-01T15:37:34.400" v="149" actId="1076"/>
        <pc:sldMkLst>
          <pc:docMk/>
          <pc:sldMk cId="697221521" sldId="506"/>
        </pc:sldMkLst>
        <pc:spChg chg="del">
          <ac:chgData name="Marije van Huffelen" userId="S::marije.vanhuffelen@cavaria.be::3ad0929d-e140-4927-9844-b5d61bf3c7c0" providerId="AD" clId="Web-{7B40896C-0125-F49E-DC15-359060FA2FB3}" dt="2022-08-01T15:37:20.900" v="146"/>
          <ac:spMkLst>
            <pc:docMk/>
            <pc:sldMk cId="697221521" sldId="506"/>
            <ac:spMk id="3" creationId="{7991738D-1928-7213-75A3-CEBB54BAF256}"/>
          </ac:spMkLst>
        </pc:spChg>
        <pc:spChg chg="del">
          <ac:chgData name="Marije van Huffelen" userId="S::marije.vanhuffelen@cavaria.be::3ad0929d-e140-4927-9844-b5d61bf3c7c0" providerId="AD" clId="Web-{7B40896C-0125-F49E-DC15-359060FA2FB3}" dt="2022-08-01T15:37:20.900" v="146"/>
          <ac:spMkLst>
            <pc:docMk/>
            <pc:sldMk cId="697221521" sldId="506"/>
            <ac:spMk id="4" creationId="{29FDB782-DEE3-D4B3-CF2A-135A68CA05E7}"/>
          </ac:spMkLst>
        </pc:spChg>
        <pc:spChg chg="add del">
          <ac:chgData name="Marije van Huffelen" userId="S::marije.vanhuffelen@cavaria.be::3ad0929d-e140-4927-9844-b5d61bf3c7c0" providerId="AD" clId="Web-{7B40896C-0125-F49E-DC15-359060FA2FB3}" dt="2022-08-01T15:37:27.197" v="148"/>
          <ac:spMkLst>
            <pc:docMk/>
            <pc:sldMk cId="697221521" sldId="506"/>
            <ac:spMk id="7" creationId="{42A4FC2C-047E-45A5-965D-8E1E3BF09BC6}"/>
          </ac:spMkLst>
        </pc:spChg>
        <pc:picChg chg="mod">
          <ac:chgData name="Marije van Huffelen" userId="S::marije.vanhuffelen@cavaria.be::3ad0929d-e140-4927-9844-b5d61bf3c7c0" providerId="AD" clId="Web-{7B40896C-0125-F49E-DC15-359060FA2FB3}" dt="2022-08-01T15:37:34.400" v="149" actId="1076"/>
          <ac:picMkLst>
            <pc:docMk/>
            <pc:sldMk cId="697221521" sldId="506"/>
            <ac:picMk id="2" creationId="{FD9A847A-11E8-A463-BBD7-3FB3061F3471}"/>
          </ac:picMkLst>
        </pc:picChg>
      </pc:sldChg>
      <pc:sldChg chg="addSp delSp modSp add replId">
        <pc:chgData name="Marije van Huffelen" userId="S::marije.vanhuffelen@cavaria.be::3ad0929d-e140-4927-9844-b5d61bf3c7c0" providerId="AD" clId="Web-{7B40896C-0125-F49E-DC15-359060FA2FB3}" dt="2022-08-01T15:37:11.118" v="145" actId="20577"/>
        <pc:sldMkLst>
          <pc:docMk/>
          <pc:sldMk cId="2900915958" sldId="548"/>
        </pc:sldMkLst>
        <pc:spChg chg="add mod">
          <ac:chgData name="Marije van Huffelen" userId="S::marije.vanhuffelen@cavaria.be::3ad0929d-e140-4927-9844-b5d61bf3c7c0" providerId="AD" clId="Web-{7B40896C-0125-F49E-DC15-359060FA2FB3}" dt="2022-08-01T15:37:11.118" v="145" actId="20577"/>
          <ac:spMkLst>
            <pc:docMk/>
            <pc:sldMk cId="2900915958" sldId="548"/>
            <ac:spMk id="21" creationId="{7BD2B6CA-0A0F-D266-C03C-B42862AC4846}"/>
          </ac:spMkLst>
        </pc:spChg>
        <pc:graphicFrameChg chg="del mod modGraphic">
          <ac:chgData name="Marije van Huffelen" userId="S::marije.vanhuffelen@cavaria.be::3ad0929d-e140-4927-9844-b5d61bf3c7c0" providerId="AD" clId="Web-{7B40896C-0125-F49E-DC15-359060FA2FB3}" dt="2022-08-01T15:36:53.649" v="138"/>
          <ac:graphicFrameMkLst>
            <pc:docMk/>
            <pc:sldMk cId="2900915958" sldId="548"/>
            <ac:graphicFrameMk id="10" creationId="{00000000-0000-0000-0000-000000000000}"/>
          </ac:graphicFrameMkLst>
        </pc:graphicFrameChg>
      </pc:sldChg>
      <pc:sldChg chg="add">
        <pc:chgData name="Marije van Huffelen" userId="S::marije.vanhuffelen@cavaria.be::3ad0929d-e140-4927-9844-b5d61bf3c7c0" providerId="AD" clId="Web-{7B40896C-0125-F49E-DC15-359060FA2FB3}" dt="2022-08-01T15:46:28.824" v="240"/>
        <pc:sldMkLst>
          <pc:docMk/>
          <pc:sldMk cId="641921686" sldId="549"/>
        </pc:sldMkLst>
      </pc:sldChg>
    </pc:docChg>
  </pc:docChgLst>
  <pc:docChgLst>
    <pc:chgData name="Marije van Huffelen" userId="3ad0929d-e140-4927-9844-b5d61bf3c7c0" providerId="ADAL" clId="{DC825595-EDBC-4517-8585-DADFFCD1E28C}"/>
    <pc:docChg chg="undo custSel addSld delSld modSld sldOrd delMainMaster">
      <pc:chgData name="Marije van Huffelen" userId="3ad0929d-e140-4927-9844-b5d61bf3c7c0" providerId="ADAL" clId="{DC825595-EDBC-4517-8585-DADFFCD1E28C}" dt="2022-08-01T15:59:16.742" v="299" actId="1076"/>
      <pc:docMkLst>
        <pc:docMk/>
      </pc:docMkLst>
      <pc:sldChg chg="modSp mod modClrScheme chgLayout">
        <pc:chgData name="Marije van Huffelen" userId="3ad0929d-e140-4927-9844-b5d61bf3c7c0" providerId="ADAL" clId="{DC825595-EDBC-4517-8585-DADFFCD1E28C}" dt="2022-08-01T13:33:18.010" v="95" actId="2711"/>
        <pc:sldMkLst>
          <pc:docMk/>
          <pc:sldMk cId="4275562569" sldId="260"/>
        </pc:sldMkLst>
        <pc:spChg chg="mod ord">
          <ac:chgData name="Marije van Huffelen" userId="3ad0929d-e140-4927-9844-b5d61bf3c7c0" providerId="ADAL" clId="{DC825595-EDBC-4517-8585-DADFFCD1E28C}" dt="2022-08-01T13:29:53.920" v="39" actId="700"/>
          <ac:spMkLst>
            <pc:docMk/>
            <pc:sldMk cId="4275562569" sldId="260"/>
            <ac:spMk id="2" creationId="{00000000-0000-0000-0000-000000000000}"/>
          </ac:spMkLst>
        </pc:spChg>
        <pc:spChg chg="mod ord">
          <ac:chgData name="Marije van Huffelen" userId="3ad0929d-e140-4927-9844-b5d61bf3c7c0" providerId="ADAL" clId="{DC825595-EDBC-4517-8585-DADFFCD1E28C}" dt="2022-08-01T13:33:18.010" v="95" actId="2711"/>
          <ac:spMkLst>
            <pc:docMk/>
            <pc:sldMk cId="4275562569" sldId="260"/>
            <ac:spMk id="3" creationId="{00000000-0000-0000-0000-000000000000}"/>
          </ac:spMkLst>
        </pc:spChg>
      </pc:sldChg>
      <pc:sldChg chg="modSp mod ord modClrScheme chgLayout modNotesTx">
        <pc:chgData name="Marije van Huffelen" userId="3ad0929d-e140-4927-9844-b5d61bf3c7c0" providerId="ADAL" clId="{DC825595-EDBC-4517-8585-DADFFCD1E28C}" dt="2022-08-01T15:51:45.959" v="253"/>
        <pc:sldMkLst>
          <pc:docMk/>
          <pc:sldMk cId="1437293531" sldId="261"/>
        </pc:sldMkLst>
        <pc:spChg chg="mod ord">
          <ac:chgData name="Marije van Huffelen" userId="3ad0929d-e140-4927-9844-b5d61bf3c7c0" providerId="ADAL" clId="{DC825595-EDBC-4517-8585-DADFFCD1E28C}" dt="2022-08-01T13:29:53.920" v="39" actId="700"/>
          <ac:spMkLst>
            <pc:docMk/>
            <pc:sldMk cId="1437293531" sldId="261"/>
            <ac:spMk id="2" creationId="{00000000-0000-0000-0000-000000000000}"/>
          </ac:spMkLst>
        </pc:spChg>
        <pc:spChg chg="mod ord">
          <ac:chgData name="Marije van Huffelen" userId="3ad0929d-e140-4927-9844-b5d61bf3c7c0" providerId="ADAL" clId="{DC825595-EDBC-4517-8585-DADFFCD1E28C}" dt="2022-08-01T13:29:54.098" v="45" actId="27636"/>
          <ac:spMkLst>
            <pc:docMk/>
            <pc:sldMk cId="1437293531" sldId="261"/>
            <ac:spMk id="3" creationId="{00000000-0000-0000-0000-000000000000}"/>
          </ac:spMkLst>
        </pc:spChg>
      </pc:sldChg>
      <pc:sldChg chg="addSp delSp modSp mod delDesignElem chgLayout">
        <pc:chgData name="Marije van Huffelen" userId="3ad0929d-e140-4927-9844-b5d61bf3c7c0" providerId="ADAL" clId="{DC825595-EDBC-4517-8585-DADFFCD1E28C}" dt="2022-08-01T13:30:05.694" v="54" actId="27636"/>
        <pc:sldMkLst>
          <pc:docMk/>
          <pc:sldMk cId="718646306" sldId="263"/>
        </pc:sldMkLst>
        <pc:spChg chg="mod ord">
          <ac:chgData name="Marije van Huffelen" userId="3ad0929d-e140-4927-9844-b5d61bf3c7c0" providerId="ADAL" clId="{DC825595-EDBC-4517-8585-DADFFCD1E28C}" dt="2022-08-01T13:30:05.694" v="54" actId="27636"/>
          <ac:spMkLst>
            <pc:docMk/>
            <pc:sldMk cId="718646306" sldId="263"/>
            <ac:spMk id="2" creationId="{00000000-0000-0000-0000-000000000000}"/>
          </ac:spMkLst>
        </pc:spChg>
        <pc:spChg chg="del mod ord">
          <ac:chgData name="Marije van Huffelen" userId="3ad0929d-e140-4927-9844-b5d61bf3c7c0" providerId="ADAL" clId="{DC825595-EDBC-4517-8585-DADFFCD1E28C}" dt="2022-08-01T13:30:05.651" v="53" actId="700"/>
          <ac:spMkLst>
            <pc:docMk/>
            <pc:sldMk cId="718646306" sldId="263"/>
            <ac:spMk id="3" creationId="{00000000-0000-0000-0000-000000000000}"/>
          </ac:spMkLst>
        </pc:spChg>
        <pc:spChg chg="add mod ord">
          <ac:chgData name="Marije van Huffelen" userId="3ad0929d-e140-4927-9844-b5d61bf3c7c0" providerId="ADAL" clId="{DC825595-EDBC-4517-8585-DADFFCD1E28C}" dt="2022-08-01T13:30:05.651" v="53" actId="700"/>
          <ac:spMkLst>
            <pc:docMk/>
            <pc:sldMk cId="718646306" sldId="263"/>
            <ac:spMk id="4" creationId="{51BEF90D-EE98-171B-DAEE-ED5979164157}"/>
          </ac:spMkLst>
        </pc:spChg>
        <pc:spChg chg="del">
          <ac:chgData name="Marije van Huffelen" userId="3ad0929d-e140-4927-9844-b5d61bf3c7c0" providerId="ADAL" clId="{DC825595-EDBC-4517-8585-DADFFCD1E28C}" dt="2022-08-01T13:08:45.208" v="10"/>
          <ac:spMkLst>
            <pc:docMk/>
            <pc:sldMk cId="718646306" sldId="263"/>
            <ac:spMk id="8" creationId="{934F1179-B481-4F9E-BCA3-AFB972070F83}"/>
          </ac:spMkLst>
        </pc:spChg>
        <pc:spChg chg="del">
          <ac:chgData name="Marije van Huffelen" userId="3ad0929d-e140-4927-9844-b5d61bf3c7c0" providerId="ADAL" clId="{DC825595-EDBC-4517-8585-DADFFCD1E28C}" dt="2022-08-01T13:08:45.208" v="10"/>
          <ac:spMkLst>
            <pc:docMk/>
            <pc:sldMk cId="718646306" sldId="263"/>
            <ac:spMk id="10" creationId="{827DC2C4-B485-428A-BF4A-472D2967F47F}"/>
          </ac:spMkLst>
        </pc:spChg>
        <pc:spChg chg="del">
          <ac:chgData name="Marije van Huffelen" userId="3ad0929d-e140-4927-9844-b5d61bf3c7c0" providerId="ADAL" clId="{DC825595-EDBC-4517-8585-DADFFCD1E28C}" dt="2022-08-01T13:08:45.208" v="10"/>
          <ac:spMkLst>
            <pc:docMk/>
            <pc:sldMk cId="718646306" sldId="263"/>
            <ac:spMk id="12" creationId="{EE04B5EB-F158-4507-90DD-BD23620C7CC9}"/>
          </ac:spMkLst>
        </pc:spChg>
      </pc:sldChg>
      <pc:sldChg chg="delSp modSp mod modClrScheme delDesignElem chgLayout">
        <pc:chgData name="Marije van Huffelen" userId="3ad0929d-e140-4927-9844-b5d61bf3c7c0" providerId="ADAL" clId="{DC825595-EDBC-4517-8585-DADFFCD1E28C}" dt="2022-08-01T15:50:13.092" v="248" actId="12"/>
        <pc:sldMkLst>
          <pc:docMk/>
          <pc:sldMk cId="1676244702" sldId="275"/>
        </pc:sldMkLst>
        <pc:spChg chg="mod ord">
          <ac:chgData name="Marije van Huffelen" userId="3ad0929d-e140-4927-9844-b5d61bf3c7c0" providerId="ADAL" clId="{DC825595-EDBC-4517-8585-DADFFCD1E28C}" dt="2022-08-01T13:29:54.221" v="50" actId="27636"/>
          <ac:spMkLst>
            <pc:docMk/>
            <pc:sldMk cId="1676244702" sldId="275"/>
            <ac:spMk id="2" creationId="{00000000-0000-0000-0000-000000000000}"/>
          </ac:spMkLst>
        </pc:spChg>
        <pc:spChg chg="mod ord">
          <ac:chgData name="Marije van Huffelen" userId="3ad0929d-e140-4927-9844-b5d61bf3c7c0" providerId="ADAL" clId="{DC825595-EDBC-4517-8585-DADFFCD1E28C}" dt="2022-08-01T15:50:13.092" v="248" actId="12"/>
          <ac:spMkLst>
            <pc:docMk/>
            <pc:sldMk cId="1676244702" sldId="275"/>
            <ac:spMk id="3" creationId="{00000000-0000-0000-0000-000000000000}"/>
          </ac:spMkLst>
        </pc:spChg>
        <pc:spChg chg="del">
          <ac:chgData name="Marije van Huffelen" userId="3ad0929d-e140-4927-9844-b5d61bf3c7c0" providerId="ADAL" clId="{DC825595-EDBC-4517-8585-DADFFCD1E28C}" dt="2022-08-01T13:08:45.208" v="10"/>
          <ac:spMkLst>
            <pc:docMk/>
            <pc:sldMk cId="1676244702" sldId="275"/>
            <ac:spMk id="11" creationId="{C7FA33FF-088D-4F16-95A2-2C64D353DEA8}"/>
          </ac:spMkLst>
        </pc:spChg>
        <pc:spChg chg="del">
          <ac:chgData name="Marije van Huffelen" userId="3ad0929d-e140-4927-9844-b5d61bf3c7c0" providerId="ADAL" clId="{DC825595-EDBC-4517-8585-DADFFCD1E28C}" dt="2022-08-01T13:08:45.208" v="10"/>
          <ac:spMkLst>
            <pc:docMk/>
            <pc:sldMk cId="1676244702" sldId="275"/>
            <ac:spMk id="13" creationId="{A376EFB1-01CF-419F-ABF1-2AF02BBFCBD1}"/>
          </ac:spMkLst>
        </pc:spChg>
        <pc:spChg chg="del">
          <ac:chgData name="Marije van Huffelen" userId="3ad0929d-e140-4927-9844-b5d61bf3c7c0" providerId="ADAL" clId="{DC825595-EDBC-4517-8585-DADFFCD1E28C}" dt="2022-08-01T13:08:45.208" v="10"/>
          <ac:spMkLst>
            <pc:docMk/>
            <pc:sldMk cId="1676244702" sldId="275"/>
            <ac:spMk id="15" creationId="{FF9DEA15-78BD-4750-AA18-B9F28A6D5AB8}"/>
          </ac:spMkLst>
        </pc:spChg>
      </pc:sldChg>
      <pc:sldChg chg="delSp modSp mod modClrScheme delDesignElem chgLayout">
        <pc:chgData name="Marije van Huffelen" userId="3ad0929d-e140-4927-9844-b5d61bf3c7c0" providerId="ADAL" clId="{DC825595-EDBC-4517-8585-DADFFCD1E28C}" dt="2022-08-01T15:50:24.286" v="249" actId="1076"/>
        <pc:sldMkLst>
          <pc:docMk/>
          <pc:sldMk cId="1054578665" sldId="276"/>
        </pc:sldMkLst>
        <pc:spChg chg="mod ord">
          <ac:chgData name="Marije van Huffelen" userId="3ad0929d-e140-4927-9844-b5d61bf3c7c0" providerId="ADAL" clId="{DC825595-EDBC-4517-8585-DADFFCD1E28C}" dt="2022-08-01T13:29:53.920" v="39" actId="700"/>
          <ac:spMkLst>
            <pc:docMk/>
            <pc:sldMk cId="1054578665" sldId="276"/>
            <ac:spMk id="2" creationId="{00000000-0000-0000-0000-000000000000}"/>
          </ac:spMkLst>
        </pc:spChg>
        <pc:spChg chg="mod ord">
          <ac:chgData name="Marije van Huffelen" userId="3ad0929d-e140-4927-9844-b5d61bf3c7c0" providerId="ADAL" clId="{DC825595-EDBC-4517-8585-DADFFCD1E28C}" dt="2022-08-01T15:50:24.286" v="249" actId="1076"/>
          <ac:spMkLst>
            <pc:docMk/>
            <pc:sldMk cId="1054578665" sldId="276"/>
            <ac:spMk id="3" creationId="{00000000-0000-0000-0000-000000000000}"/>
          </ac:spMkLst>
        </pc:spChg>
        <pc:spChg chg="del">
          <ac:chgData name="Marije van Huffelen" userId="3ad0929d-e140-4927-9844-b5d61bf3c7c0" providerId="ADAL" clId="{DC825595-EDBC-4517-8585-DADFFCD1E28C}" dt="2022-08-01T13:08:45.208" v="10"/>
          <ac:spMkLst>
            <pc:docMk/>
            <pc:sldMk cId="1054578665" sldId="276"/>
            <ac:spMk id="9" creationId="{59A309A7-1751-4ABE-A3C1-EEC40366AD89}"/>
          </ac:spMkLst>
        </pc:spChg>
        <pc:spChg chg="del">
          <ac:chgData name="Marije van Huffelen" userId="3ad0929d-e140-4927-9844-b5d61bf3c7c0" providerId="ADAL" clId="{DC825595-EDBC-4517-8585-DADFFCD1E28C}" dt="2022-08-01T13:08:45.208" v="10"/>
          <ac:spMkLst>
            <pc:docMk/>
            <pc:sldMk cId="1054578665" sldId="276"/>
            <ac:spMk id="11" creationId="{967D8EB6-EAE1-4F9C-B398-83321E287204}"/>
          </ac:spMkLst>
        </pc:spChg>
      </pc:sldChg>
      <pc:sldChg chg="delSp modSp mod modClrScheme delDesignElem chgLayout">
        <pc:chgData name="Marije van Huffelen" userId="3ad0929d-e140-4927-9844-b5d61bf3c7c0" providerId="ADAL" clId="{DC825595-EDBC-4517-8585-DADFFCD1E28C}" dt="2022-08-01T15:50:36.838" v="250" actId="1076"/>
        <pc:sldMkLst>
          <pc:docMk/>
          <pc:sldMk cId="2307212717" sldId="277"/>
        </pc:sldMkLst>
        <pc:spChg chg="mod ord">
          <ac:chgData name="Marije van Huffelen" userId="3ad0929d-e140-4927-9844-b5d61bf3c7c0" providerId="ADAL" clId="{DC825595-EDBC-4517-8585-DADFFCD1E28C}" dt="2022-08-01T13:29:53.920" v="39" actId="700"/>
          <ac:spMkLst>
            <pc:docMk/>
            <pc:sldMk cId="2307212717" sldId="277"/>
            <ac:spMk id="2" creationId="{00000000-0000-0000-0000-000000000000}"/>
          </ac:spMkLst>
        </pc:spChg>
        <pc:spChg chg="mod ord">
          <ac:chgData name="Marije van Huffelen" userId="3ad0929d-e140-4927-9844-b5d61bf3c7c0" providerId="ADAL" clId="{DC825595-EDBC-4517-8585-DADFFCD1E28C}" dt="2022-08-01T15:50:36.838" v="250" actId="1076"/>
          <ac:spMkLst>
            <pc:docMk/>
            <pc:sldMk cId="2307212717" sldId="277"/>
            <ac:spMk id="3" creationId="{00000000-0000-0000-0000-000000000000}"/>
          </ac:spMkLst>
        </pc:spChg>
        <pc:spChg chg="del">
          <ac:chgData name="Marije van Huffelen" userId="3ad0929d-e140-4927-9844-b5d61bf3c7c0" providerId="ADAL" clId="{DC825595-EDBC-4517-8585-DADFFCD1E28C}" dt="2022-08-01T13:08:45.208" v="10"/>
          <ac:spMkLst>
            <pc:docMk/>
            <pc:sldMk cId="2307212717" sldId="277"/>
            <ac:spMk id="10" creationId="{59A309A7-1751-4ABE-A3C1-EEC40366AD89}"/>
          </ac:spMkLst>
        </pc:spChg>
        <pc:spChg chg="del">
          <ac:chgData name="Marije van Huffelen" userId="3ad0929d-e140-4927-9844-b5d61bf3c7c0" providerId="ADAL" clId="{DC825595-EDBC-4517-8585-DADFFCD1E28C}" dt="2022-08-01T13:08:45.208" v="10"/>
          <ac:spMkLst>
            <pc:docMk/>
            <pc:sldMk cId="2307212717" sldId="277"/>
            <ac:spMk id="12" creationId="{967D8EB6-EAE1-4F9C-B398-83321E287204}"/>
          </ac:spMkLst>
        </pc:spChg>
      </pc:sldChg>
      <pc:sldChg chg="delSp modSp mod modClrScheme delDesignElem chgLayout">
        <pc:chgData name="Marije van Huffelen" userId="3ad0929d-e140-4927-9844-b5d61bf3c7c0" providerId="ADAL" clId="{DC825595-EDBC-4517-8585-DADFFCD1E28C}" dt="2022-08-01T15:50:45.518" v="251" actId="1076"/>
        <pc:sldMkLst>
          <pc:docMk/>
          <pc:sldMk cId="1891388332" sldId="278"/>
        </pc:sldMkLst>
        <pc:spChg chg="mod ord">
          <ac:chgData name="Marije van Huffelen" userId="3ad0929d-e140-4927-9844-b5d61bf3c7c0" providerId="ADAL" clId="{DC825595-EDBC-4517-8585-DADFFCD1E28C}" dt="2022-08-01T13:29:53.920" v="39" actId="700"/>
          <ac:spMkLst>
            <pc:docMk/>
            <pc:sldMk cId="1891388332" sldId="278"/>
            <ac:spMk id="2" creationId="{00000000-0000-0000-0000-000000000000}"/>
          </ac:spMkLst>
        </pc:spChg>
        <pc:spChg chg="mod ord">
          <ac:chgData name="Marije van Huffelen" userId="3ad0929d-e140-4927-9844-b5d61bf3c7c0" providerId="ADAL" clId="{DC825595-EDBC-4517-8585-DADFFCD1E28C}" dt="2022-08-01T15:50:45.518" v="251" actId="1076"/>
          <ac:spMkLst>
            <pc:docMk/>
            <pc:sldMk cId="1891388332" sldId="278"/>
            <ac:spMk id="3" creationId="{00000000-0000-0000-0000-000000000000}"/>
          </ac:spMkLst>
        </pc:spChg>
        <pc:spChg chg="del">
          <ac:chgData name="Marije van Huffelen" userId="3ad0929d-e140-4927-9844-b5d61bf3c7c0" providerId="ADAL" clId="{DC825595-EDBC-4517-8585-DADFFCD1E28C}" dt="2022-08-01T13:08:45.208" v="10"/>
          <ac:spMkLst>
            <pc:docMk/>
            <pc:sldMk cId="1891388332" sldId="278"/>
            <ac:spMk id="10" creationId="{59A309A7-1751-4ABE-A3C1-EEC40366AD89}"/>
          </ac:spMkLst>
        </pc:spChg>
        <pc:spChg chg="del">
          <ac:chgData name="Marije van Huffelen" userId="3ad0929d-e140-4927-9844-b5d61bf3c7c0" providerId="ADAL" clId="{DC825595-EDBC-4517-8585-DADFFCD1E28C}" dt="2022-08-01T13:08:45.208" v="10"/>
          <ac:spMkLst>
            <pc:docMk/>
            <pc:sldMk cId="1891388332" sldId="278"/>
            <ac:spMk id="12" creationId="{967D8EB6-EAE1-4F9C-B398-83321E287204}"/>
          </ac:spMkLst>
        </pc:spChg>
      </pc:sldChg>
      <pc:sldChg chg="modSp mod modClrScheme chgLayout">
        <pc:chgData name="Marije van Huffelen" userId="3ad0929d-e140-4927-9844-b5d61bf3c7c0" providerId="ADAL" clId="{DC825595-EDBC-4517-8585-DADFFCD1E28C}" dt="2022-08-01T13:29:54.252" v="52" actId="27636"/>
        <pc:sldMkLst>
          <pc:docMk/>
          <pc:sldMk cId="2900239585" sldId="279"/>
        </pc:sldMkLst>
        <pc:spChg chg="mod ord">
          <ac:chgData name="Marije van Huffelen" userId="3ad0929d-e140-4927-9844-b5d61bf3c7c0" providerId="ADAL" clId="{DC825595-EDBC-4517-8585-DADFFCD1E28C}" dt="2022-08-01T13:29:54.252" v="52" actId="27636"/>
          <ac:spMkLst>
            <pc:docMk/>
            <pc:sldMk cId="2900239585" sldId="279"/>
            <ac:spMk id="2" creationId="{00000000-0000-0000-0000-000000000000}"/>
          </ac:spMkLst>
        </pc:spChg>
        <pc:spChg chg="mod ord">
          <ac:chgData name="Marije van Huffelen" userId="3ad0929d-e140-4927-9844-b5d61bf3c7c0" providerId="ADAL" clId="{DC825595-EDBC-4517-8585-DADFFCD1E28C}" dt="2022-08-01T13:29:54.252" v="51" actId="27636"/>
          <ac:spMkLst>
            <pc:docMk/>
            <pc:sldMk cId="2900239585" sldId="279"/>
            <ac:spMk id="6" creationId="{00000000-0000-0000-0000-000000000000}"/>
          </ac:spMkLst>
        </pc:spChg>
      </pc:sldChg>
      <pc:sldChg chg="modSp mod modClrScheme chgLayout">
        <pc:chgData name="Marije van Huffelen" userId="3ad0929d-e140-4927-9844-b5d61bf3c7c0" providerId="ADAL" clId="{DC825595-EDBC-4517-8585-DADFFCD1E28C}" dt="2022-08-01T13:29:53.963" v="41" actId="27636"/>
        <pc:sldMkLst>
          <pc:docMk/>
          <pc:sldMk cId="3193392222" sldId="280"/>
        </pc:sldMkLst>
        <pc:spChg chg="mod ord">
          <ac:chgData name="Marije van Huffelen" userId="3ad0929d-e140-4927-9844-b5d61bf3c7c0" providerId="ADAL" clId="{DC825595-EDBC-4517-8585-DADFFCD1E28C}" dt="2022-08-01T13:29:53.963" v="40" actId="27636"/>
          <ac:spMkLst>
            <pc:docMk/>
            <pc:sldMk cId="3193392222" sldId="280"/>
            <ac:spMk id="2" creationId="{00000000-0000-0000-0000-000000000000}"/>
          </ac:spMkLst>
        </pc:spChg>
        <pc:spChg chg="mod ord">
          <ac:chgData name="Marije van Huffelen" userId="3ad0929d-e140-4927-9844-b5d61bf3c7c0" providerId="ADAL" clId="{DC825595-EDBC-4517-8585-DADFFCD1E28C}" dt="2022-08-01T13:29:53.963" v="41" actId="27636"/>
          <ac:spMkLst>
            <pc:docMk/>
            <pc:sldMk cId="3193392222" sldId="280"/>
            <ac:spMk id="3" creationId="{00000000-0000-0000-0000-000000000000}"/>
          </ac:spMkLst>
        </pc:spChg>
      </pc:sldChg>
      <pc:sldChg chg="modSp add del">
        <pc:chgData name="Marije van Huffelen" userId="3ad0929d-e140-4927-9844-b5d61bf3c7c0" providerId="ADAL" clId="{DC825595-EDBC-4517-8585-DADFFCD1E28C}" dt="2022-08-01T13:31:31.052" v="72" actId="47"/>
        <pc:sldMkLst>
          <pc:docMk/>
          <pc:sldMk cId="1433812056" sldId="281"/>
        </pc:sldMkLst>
        <pc:spChg chg="mod">
          <ac:chgData name="Marije van Huffelen" userId="3ad0929d-e140-4927-9844-b5d61bf3c7c0" providerId="ADAL" clId="{DC825595-EDBC-4517-8585-DADFFCD1E28C}" dt="2022-08-01T13:08:51.975" v="14"/>
          <ac:spMkLst>
            <pc:docMk/>
            <pc:sldMk cId="1433812056" sldId="281"/>
            <ac:spMk id="2" creationId="{00000000-0000-0000-0000-000000000000}"/>
          </ac:spMkLst>
        </pc:spChg>
      </pc:sldChg>
      <pc:sldChg chg="modSp mod modClrScheme chgLayout modNotesTx">
        <pc:chgData name="Marije van Huffelen" userId="3ad0929d-e140-4927-9844-b5d61bf3c7c0" providerId="ADAL" clId="{DC825595-EDBC-4517-8585-DADFFCD1E28C}" dt="2022-08-01T15:55:37.698" v="267" actId="12"/>
        <pc:sldMkLst>
          <pc:docMk/>
          <pc:sldMk cId="2026473722" sldId="282"/>
        </pc:sldMkLst>
        <pc:spChg chg="mod ord">
          <ac:chgData name="Marije van Huffelen" userId="3ad0929d-e140-4927-9844-b5d61bf3c7c0" providerId="ADAL" clId="{DC825595-EDBC-4517-8585-DADFFCD1E28C}" dt="2022-08-01T13:29:53.920" v="39" actId="700"/>
          <ac:spMkLst>
            <pc:docMk/>
            <pc:sldMk cId="2026473722" sldId="282"/>
            <ac:spMk id="2" creationId="{00000000-0000-0000-0000-000000000000}"/>
          </ac:spMkLst>
        </pc:spChg>
        <pc:spChg chg="mod ord">
          <ac:chgData name="Marije van Huffelen" userId="3ad0929d-e140-4927-9844-b5d61bf3c7c0" providerId="ADAL" clId="{DC825595-EDBC-4517-8585-DADFFCD1E28C}" dt="2022-08-01T15:55:37.698" v="267" actId="12"/>
          <ac:spMkLst>
            <pc:docMk/>
            <pc:sldMk cId="2026473722" sldId="282"/>
            <ac:spMk id="3" creationId="{00000000-0000-0000-0000-000000000000}"/>
          </ac:spMkLst>
        </pc:spChg>
      </pc:sldChg>
      <pc:sldChg chg="modSp mod modClrScheme chgLayout modNotesTx">
        <pc:chgData name="Marije van Huffelen" userId="3ad0929d-e140-4927-9844-b5d61bf3c7c0" providerId="ADAL" clId="{DC825595-EDBC-4517-8585-DADFFCD1E28C}" dt="2022-08-01T15:57:01.517" v="283" actId="700"/>
        <pc:sldMkLst>
          <pc:docMk/>
          <pc:sldMk cId="992470594" sldId="283"/>
        </pc:sldMkLst>
        <pc:spChg chg="mod ord">
          <ac:chgData name="Marije van Huffelen" userId="3ad0929d-e140-4927-9844-b5d61bf3c7c0" providerId="ADAL" clId="{DC825595-EDBC-4517-8585-DADFFCD1E28C}" dt="2022-08-01T15:57:01.517" v="283" actId="700"/>
          <ac:spMkLst>
            <pc:docMk/>
            <pc:sldMk cId="992470594" sldId="283"/>
            <ac:spMk id="2" creationId="{00000000-0000-0000-0000-000000000000}"/>
          </ac:spMkLst>
        </pc:spChg>
        <pc:picChg chg="mod ord">
          <ac:chgData name="Marije van Huffelen" userId="3ad0929d-e140-4927-9844-b5d61bf3c7c0" providerId="ADAL" clId="{DC825595-EDBC-4517-8585-DADFFCD1E28C}" dt="2022-08-01T15:57:01.517" v="283" actId="700"/>
          <ac:picMkLst>
            <pc:docMk/>
            <pc:sldMk cId="992470594" sldId="283"/>
            <ac:picMk id="21" creationId="{00000000-0000-0000-0000-000000000000}"/>
          </ac:picMkLst>
        </pc:picChg>
        <pc:picChg chg="mod">
          <ac:chgData name="Marije van Huffelen" userId="3ad0929d-e140-4927-9844-b5d61bf3c7c0" providerId="ADAL" clId="{DC825595-EDBC-4517-8585-DADFFCD1E28C}" dt="2022-08-01T15:55:59.782" v="271" actId="1076"/>
          <ac:picMkLst>
            <pc:docMk/>
            <pc:sldMk cId="992470594" sldId="283"/>
            <ac:picMk id="22" creationId="{00000000-0000-0000-0000-000000000000}"/>
          </ac:picMkLst>
        </pc:picChg>
        <pc:picChg chg="mod">
          <ac:chgData name="Marije van Huffelen" userId="3ad0929d-e140-4927-9844-b5d61bf3c7c0" providerId="ADAL" clId="{DC825595-EDBC-4517-8585-DADFFCD1E28C}" dt="2022-08-01T15:56:26.766" v="280" actId="1076"/>
          <ac:picMkLst>
            <pc:docMk/>
            <pc:sldMk cId="992470594" sldId="283"/>
            <ac:picMk id="23" creationId="{00000000-0000-0000-0000-000000000000}"/>
          </ac:picMkLst>
        </pc:picChg>
        <pc:picChg chg="mod">
          <ac:chgData name="Marije van Huffelen" userId="3ad0929d-e140-4927-9844-b5d61bf3c7c0" providerId="ADAL" clId="{DC825595-EDBC-4517-8585-DADFFCD1E28C}" dt="2022-08-01T15:56:03.182" v="273" actId="1076"/>
          <ac:picMkLst>
            <pc:docMk/>
            <pc:sldMk cId="992470594" sldId="283"/>
            <ac:picMk id="24" creationId="{00000000-0000-0000-0000-000000000000}"/>
          </ac:picMkLst>
        </pc:picChg>
        <pc:picChg chg="mod">
          <ac:chgData name="Marije van Huffelen" userId="3ad0929d-e140-4927-9844-b5d61bf3c7c0" providerId="ADAL" clId="{DC825595-EDBC-4517-8585-DADFFCD1E28C}" dt="2022-08-01T15:56:17.662" v="278" actId="1076"/>
          <ac:picMkLst>
            <pc:docMk/>
            <pc:sldMk cId="992470594" sldId="283"/>
            <ac:picMk id="25" creationId="{00000000-0000-0000-0000-000000000000}"/>
          </ac:picMkLst>
        </pc:picChg>
        <pc:picChg chg="mod">
          <ac:chgData name="Marije van Huffelen" userId="3ad0929d-e140-4927-9844-b5d61bf3c7c0" providerId="ADAL" clId="{DC825595-EDBC-4517-8585-DADFFCD1E28C}" dt="2022-08-01T15:56:07.046" v="275" actId="1076"/>
          <ac:picMkLst>
            <pc:docMk/>
            <pc:sldMk cId="992470594" sldId="283"/>
            <ac:picMk id="26" creationId="{00000000-0000-0000-0000-000000000000}"/>
          </ac:picMkLst>
        </pc:picChg>
        <pc:picChg chg="mod">
          <ac:chgData name="Marije van Huffelen" userId="3ad0929d-e140-4927-9844-b5d61bf3c7c0" providerId="ADAL" clId="{DC825595-EDBC-4517-8585-DADFFCD1E28C}" dt="2022-08-01T15:56:01.846" v="272" actId="1076"/>
          <ac:picMkLst>
            <pc:docMk/>
            <pc:sldMk cId="992470594" sldId="283"/>
            <ac:picMk id="27" creationId="{00000000-0000-0000-0000-000000000000}"/>
          </ac:picMkLst>
        </pc:picChg>
        <pc:picChg chg="mod">
          <ac:chgData name="Marije van Huffelen" userId="3ad0929d-e140-4927-9844-b5d61bf3c7c0" providerId="ADAL" clId="{DC825595-EDBC-4517-8585-DADFFCD1E28C}" dt="2022-08-01T15:55:58.254" v="270" actId="1076"/>
          <ac:picMkLst>
            <pc:docMk/>
            <pc:sldMk cId="992470594" sldId="283"/>
            <ac:picMk id="28" creationId="{00000000-0000-0000-0000-000000000000}"/>
          </ac:picMkLst>
        </pc:picChg>
        <pc:picChg chg="mod">
          <ac:chgData name="Marije van Huffelen" userId="3ad0929d-e140-4927-9844-b5d61bf3c7c0" providerId="ADAL" clId="{DC825595-EDBC-4517-8585-DADFFCD1E28C}" dt="2022-08-01T15:56:30.086" v="281" actId="1076"/>
          <ac:picMkLst>
            <pc:docMk/>
            <pc:sldMk cId="992470594" sldId="283"/>
            <ac:picMk id="30" creationId="{00000000-0000-0000-0000-000000000000}"/>
          </ac:picMkLst>
        </pc:picChg>
        <pc:picChg chg="mod">
          <ac:chgData name="Marije van Huffelen" userId="3ad0929d-e140-4927-9844-b5d61bf3c7c0" providerId="ADAL" clId="{DC825595-EDBC-4517-8585-DADFFCD1E28C}" dt="2022-08-01T15:56:21.996" v="279" actId="1076"/>
          <ac:picMkLst>
            <pc:docMk/>
            <pc:sldMk cId="992470594" sldId="283"/>
            <ac:picMk id="31" creationId="{00000000-0000-0000-0000-000000000000}"/>
          </ac:picMkLst>
        </pc:picChg>
        <pc:picChg chg="mod">
          <ac:chgData name="Marije van Huffelen" userId="3ad0929d-e140-4927-9844-b5d61bf3c7c0" providerId="ADAL" clId="{DC825595-EDBC-4517-8585-DADFFCD1E28C}" dt="2022-08-01T15:56:14.846" v="277" actId="1076"/>
          <ac:picMkLst>
            <pc:docMk/>
            <pc:sldMk cId="992470594" sldId="283"/>
            <ac:picMk id="32" creationId="{00000000-0000-0000-0000-000000000000}"/>
          </ac:picMkLst>
        </pc:picChg>
        <pc:picChg chg="mod">
          <ac:chgData name="Marije van Huffelen" userId="3ad0929d-e140-4927-9844-b5d61bf3c7c0" providerId="ADAL" clId="{DC825595-EDBC-4517-8585-DADFFCD1E28C}" dt="2022-08-01T15:56:04.862" v="274" actId="1076"/>
          <ac:picMkLst>
            <pc:docMk/>
            <pc:sldMk cId="992470594" sldId="283"/>
            <ac:picMk id="33" creationId="{00000000-0000-0000-0000-000000000000}"/>
          </ac:picMkLst>
        </pc:picChg>
      </pc:sldChg>
      <pc:sldChg chg="modSp mod modClrScheme chgLayout">
        <pc:chgData name="Marije van Huffelen" userId="3ad0929d-e140-4927-9844-b5d61bf3c7c0" providerId="ADAL" clId="{DC825595-EDBC-4517-8585-DADFFCD1E28C}" dt="2022-08-01T15:58:15.845" v="292" actId="14100"/>
        <pc:sldMkLst>
          <pc:docMk/>
          <pc:sldMk cId="1976024150" sldId="284"/>
        </pc:sldMkLst>
        <pc:spChg chg="mod ord">
          <ac:chgData name="Marije van Huffelen" userId="3ad0929d-e140-4927-9844-b5d61bf3c7c0" providerId="ADAL" clId="{DC825595-EDBC-4517-8585-DADFFCD1E28C}" dt="2022-08-01T13:29:53.920" v="39" actId="700"/>
          <ac:spMkLst>
            <pc:docMk/>
            <pc:sldMk cId="1976024150" sldId="284"/>
            <ac:spMk id="2" creationId="{00000000-0000-0000-0000-000000000000}"/>
          </ac:spMkLst>
        </pc:spChg>
        <pc:spChg chg="mod">
          <ac:chgData name="Marije van Huffelen" userId="3ad0929d-e140-4927-9844-b5d61bf3c7c0" providerId="ADAL" clId="{DC825595-EDBC-4517-8585-DADFFCD1E28C}" dt="2022-08-01T15:58:05.743" v="290" actId="14100"/>
          <ac:spMkLst>
            <pc:docMk/>
            <pc:sldMk cId="1976024150" sldId="284"/>
            <ac:spMk id="12" creationId="{00000000-0000-0000-0000-000000000000}"/>
          </ac:spMkLst>
        </pc:spChg>
        <pc:spChg chg="mod">
          <ac:chgData name="Marije van Huffelen" userId="3ad0929d-e140-4927-9844-b5d61bf3c7c0" providerId="ADAL" clId="{DC825595-EDBC-4517-8585-DADFFCD1E28C}" dt="2022-08-01T15:58:15.845" v="292" actId="14100"/>
          <ac:spMkLst>
            <pc:docMk/>
            <pc:sldMk cId="1976024150" sldId="284"/>
            <ac:spMk id="13" creationId="{00000000-0000-0000-0000-000000000000}"/>
          </ac:spMkLst>
        </pc:spChg>
        <pc:spChg chg="mod">
          <ac:chgData name="Marije van Huffelen" userId="3ad0929d-e140-4927-9844-b5d61bf3c7c0" providerId="ADAL" clId="{DC825595-EDBC-4517-8585-DADFFCD1E28C}" dt="2022-08-01T15:57:59.414" v="289" actId="1076"/>
          <ac:spMkLst>
            <pc:docMk/>
            <pc:sldMk cId="1976024150" sldId="284"/>
            <ac:spMk id="14" creationId="{00000000-0000-0000-0000-000000000000}"/>
          </ac:spMkLst>
        </pc:spChg>
        <pc:picChg chg="mod">
          <ac:chgData name="Marije van Huffelen" userId="3ad0929d-e140-4927-9844-b5d61bf3c7c0" providerId="ADAL" clId="{DC825595-EDBC-4517-8585-DADFFCD1E28C}" dt="2022-08-01T15:57:52.229" v="286" actId="1076"/>
          <ac:picMkLst>
            <pc:docMk/>
            <pc:sldMk cId="1976024150" sldId="284"/>
            <ac:picMk id="4" creationId="{BF6B4FE9-43C1-4AA0-B9C1-B091341D6B8F}"/>
          </ac:picMkLst>
        </pc:picChg>
        <pc:picChg chg="mod">
          <ac:chgData name="Marije van Huffelen" userId="3ad0929d-e140-4927-9844-b5d61bf3c7c0" providerId="ADAL" clId="{DC825595-EDBC-4517-8585-DADFFCD1E28C}" dt="2022-08-01T15:57:48.269" v="284" actId="1076"/>
          <ac:picMkLst>
            <pc:docMk/>
            <pc:sldMk cId="1976024150" sldId="284"/>
            <ac:picMk id="6" creationId="{F7F9D53D-C2A6-7DAF-C2BE-A0E322705417}"/>
          </ac:picMkLst>
        </pc:picChg>
        <pc:picChg chg="mod ord">
          <ac:chgData name="Marije van Huffelen" userId="3ad0929d-e140-4927-9844-b5d61bf3c7c0" providerId="ADAL" clId="{DC825595-EDBC-4517-8585-DADFFCD1E28C}" dt="2022-08-01T13:29:53.920" v="39" actId="700"/>
          <ac:picMkLst>
            <pc:docMk/>
            <pc:sldMk cId="1976024150" sldId="284"/>
            <ac:picMk id="7" creationId="{00000000-0000-0000-0000-000000000000}"/>
          </ac:picMkLst>
        </pc:picChg>
        <pc:picChg chg="mod">
          <ac:chgData name="Marije van Huffelen" userId="3ad0929d-e140-4927-9844-b5d61bf3c7c0" providerId="ADAL" clId="{DC825595-EDBC-4517-8585-DADFFCD1E28C}" dt="2022-08-01T15:57:53.406" v="287" actId="1076"/>
          <ac:picMkLst>
            <pc:docMk/>
            <pc:sldMk cId="1976024150" sldId="284"/>
            <ac:picMk id="11" creationId="{00000000-0000-0000-0000-000000000000}"/>
          </ac:picMkLst>
        </pc:picChg>
      </pc:sldChg>
      <pc:sldChg chg="modSp mod modClrScheme chgLayout">
        <pc:chgData name="Marije van Huffelen" userId="3ad0929d-e140-4927-9844-b5d61bf3c7c0" providerId="ADAL" clId="{DC825595-EDBC-4517-8585-DADFFCD1E28C}" dt="2022-08-01T13:29:53.920" v="39" actId="700"/>
        <pc:sldMkLst>
          <pc:docMk/>
          <pc:sldMk cId="3591769451" sldId="285"/>
        </pc:sldMkLst>
        <pc:spChg chg="mod ord">
          <ac:chgData name="Marije van Huffelen" userId="3ad0929d-e140-4927-9844-b5d61bf3c7c0" providerId="ADAL" clId="{DC825595-EDBC-4517-8585-DADFFCD1E28C}" dt="2022-08-01T13:29:53.920" v="39" actId="700"/>
          <ac:spMkLst>
            <pc:docMk/>
            <pc:sldMk cId="3591769451" sldId="285"/>
            <ac:spMk id="2" creationId="{00000000-0000-0000-0000-000000000000}"/>
          </ac:spMkLst>
        </pc:spChg>
        <pc:picChg chg="mod ord">
          <ac:chgData name="Marije van Huffelen" userId="3ad0929d-e140-4927-9844-b5d61bf3c7c0" providerId="ADAL" clId="{DC825595-EDBC-4517-8585-DADFFCD1E28C}" dt="2022-08-01T13:29:53.920" v="39" actId="700"/>
          <ac:picMkLst>
            <pc:docMk/>
            <pc:sldMk cId="3591769451" sldId="285"/>
            <ac:picMk id="7" creationId="{00000000-0000-0000-0000-000000000000}"/>
          </ac:picMkLst>
        </pc:picChg>
      </pc:sldChg>
      <pc:sldChg chg="modSp mod modClrScheme chgLayout">
        <pc:chgData name="Marije van Huffelen" userId="3ad0929d-e140-4927-9844-b5d61bf3c7c0" providerId="ADAL" clId="{DC825595-EDBC-4517-8585-DADFFCD1E28C}" dt="2022-08-01T15:58:37.869" v="293" actId="1076"/>
        <pc:sldMkLst>
          <pc:docMk/>
          <pc:sldMk cId="3063842326" sldId="286"/>
        </pc:sldMkLst>
        <pc:spChg chg="mod ord">
          <ac:chgData name="Marije van Huffelen" userId="3ad0929d-e140-4927-9844-b5d61bf3c7c0" providerId="ADAL" clId="{DC825595-EDBC-4517-8585-DADFFCD1E28C}" dt="2022-08-01T13:29:53.920" v="39" actId="700"/>
          <ac:spMkLst>
            <pc:docMk/>
            <pc:sldMk cId="3063842326" sldId="286"/>
            <ac:spMk id="2" creationId="{00000000-0000-0000-0000-000000000000}"/>
          </ac:spMkLst>
        </pc:spChg>
        <pc:picChg chg="mod">
          <ac:chgData name="Marije van Huffelen" userId="3ad0929d-e140-4927-9844-b5d61bf3c7c0" providerId="ADAL" clId="{DC825595-EDBC-4517-8585-DADFFCD1E28C}" dt="2022-08-01T15:58:37.869" v="293" actId="1076"/>
          <ac:picMkLst>
            <pc:docMk/>
            <pc:sldMk cId="3063842326" sldId="286"/>
            <ac:picMk id="3" creationId="{00000000-0000-0000-0000-000000000000}"/>
          </ac:picMkLst>
        </pc:picChg>
        <pc:picChg chg="mod ord">
          <ac:chgData name="Marije van Huffelen" userId="3ad0929d-e140-4927-9844-b5d61bf3c7c0" providerId="ADAL" clId="{DC825595-EDBC-4517-8585-DADFFCD1E28C}" dt="2022-08-01T13:29:53.920" v="39" actId="700"/>
          <ac:picMkLst>
            <pc:docMk/>
            <pc:sldMk cId="3063842326" sldId="286"/>
            <ac:picMk id="7" creationId="{00000000-0000-0000-0000-000000000000}"/>
          </ac:picMkLst>
        </pc:picChg>
      </pc:sldChg>
      <pc:sldChg chg="modSp mod modClrScheme chgLayout">
        <pc:chgData name="Marije van Huffelen" userId="3ad0929d-e140-4927-9844-b5d61bf3c7c0" providerId="ADAL" clId="{DC825595-EDBC-4517-8585-DADFFCD1E28C}" dt="2022-08-01T15:06:23.654" v="207" actId="1076"/>
        <pc:sldMkLst>
          <pc:docMk/>
          <pc:sldMk cId="4278433582" sldId="287"/>
        </pc:sldMkLst>
        <pc:spChg chg="mod ord">
          <ac:chgData name="Marije van Huffelen" userId="3ad0929d-e140-4927-9844-b5d61bf3c7c0" providerId="ADAL" clId="{DC825595-EDBC-4517-8585-DADFFCD1E28C}" dt="2022-08-01T13:29:53.920" v="39" actId="700"/>
          <ac:spMkLst>
            <pc:docMk/>
            <pc:sldMk cId="4278433582" sldId="287"/>
            <ac:spMk id="2" creationId="{00000000-0000-0000-0000-000000000000}"/>
          </ac:spMkLst>
        </pc:spChg>
        <pc:picChg chg="mod ord">
          <ac:chgData name="Marije van Huffelen" userId="3ad0929d-e140-4927-9844-b5d61bf3c7c0" providerId="ADAL" clId="{DC825595-EDBC-4517-8585-DADFFCD1E28C}" dt="2022-08-01T15:06:23.654" v="207" actId="1076"/>
          <ac:picMkLst>
            <pc:docMk/>
            <pc:sldMk cId="4278433582" sldId="287"/>
            <ac:picMk id="9" creationId="{DD8B3250-3F52-4D79-900B-4AA56807A910}"/>
          </ac:picMkLst>
        </pc:picChg>
        <pc:picChg chg="mod">
          <ac:chgData name="Marije van Huffelen" userId="3ad0929d-e140-4927-9844-b5d61bf3c7c0" providerId="ADAL" clId="{DC825595-EDBC-4517-8585-DADFFCD1E28C}" dt="2022-08-01T15:06:14.734" v="205" actId="1076"/>
          <ac:picMkLst>
            <pc:docMk/>
            <pc:sldMk cId="4278433582" sldId="287"/>
            <ac:picMk id="10" creationId="{CC445505-7D20-48CA-9212-2DF87E7CE693}"/>
          </ac:picMkLst>
        </pc:picChg>
      </pc:sldChg>
      <pc:sldChg chg="addSp delSp modSp mod modClrScheme delCm chgLayout modNotesTx">
        <pc:chgData name="Marije van Huffelen" userId="3ad0929d-e140-4927-9844-b5d61bf3c7c0" providerId="ADAL" clId="{DC825595-EDBC-4517-8585-DADFFCD1E28C}" dt="2022-08-01T15:55:09.984" v="264" actId="478"/>
        <pc:sldMkLst>
          <pc:docMk/>
          <pc:sldMk cId="794819285" sldId="288"/>
        </pc:sldMkLst>
        <pc:spChg chg="mod ord">
          <ac:chgData name="Marije van Huffelen" userId="3ad0929d-e140-4927-9844-b5d61bf3c7c0" providerId="ADAL" clId="{DC825595-EDBC-4517-8585-DADFFCD1E28C}" dt="2022-08-01T13:29:53.920" v="39" actId="700"/>
          <ac:spMkLst>
            <pc:docMk/>
            <pc:sldMk cId="794819285" sldId="288"/>
            <ac:spMk id="2" creationId="{00000000-0000-0000-0000-000000000000}"/>
          </ac:spMkLst>
        </pc:spChg>
        <pc:spChg chg="add mod">
          <ac:chgData name="Marije van Huffelen" userId="3ad0929d-e140-4927-9844-b5d61bf3c7c0" providerId="ADAL" clId="{DC825595-EDBC-4517-8585-DADFFCD1E28C}" dt="2022-08-01T15:55:09.984" v="264" actId="478"/>
          <ac:spMkLst>
            <pc:docMk/>
            <pc:sldMk cId="794819285" sldId="288"/>
            <ac:spMk id="6" creationId="{20958363-00A6-23DB-89DB-EBA809916189}"/>
          </ac:spMkLst>
        </pc:spChg>
        <pc:picChg chg="del mod ord">
          <ac:chgData name="Marije van Huffelen" userId="3ad0929d-e140-4927-9844-b5d61bf3c7c0" providerId="ADAL" clId="{DC825595-EDBC-4517-8585-DADFFCD1E28C}" dt="2022-08-01T15:55:09.984" v="264" actId="478"/>
          <ac:picMkLst>
            <pc:docMk/>
            <pc:sldMk cId="794819285" sldId="288"/>
            <ac:picMk id="5" creationId="{7A310921-5564-4900-B839-CC955C6430A4}"/>
          </ac:picMkLst>
        </pc:picChg>
        <pc:picChg chg="mod">
          <ac:chgData name="Marije van Huffelen" userId="3ad0929d-e140-4927-9844-b5d61bf3c7c0" providerId="ADAL" clId="{DC825595-EDBC-4517-8585-DADFFCD1E28C}" dt="2022-08-01T15:54:48.966" v="262" actId="1076"/>
          <ac:picMkLst>
            <pc:docMk/>
            <pc:sldMk cId="794819285" sldId="288"/>
            <ac:picMk id="8" creationId="{676E30C8-1C76-4923-8BC7-B15DA2597342}"/>
          </ac:picMkLst>
        </pc:picChg>
        <pc:picChg chg="add mod">
          <ac:chgData name="Marije van Huffelen" userId="3ad0929d-e140-4927-9844-b5d61bf3c7c0" providerId="ADAL" clId="{DC825595-EDBC-4517-8585-DADFFCD1E28C}" dt="2022-08-01T15:54:41.750" v="259" actId="1076"/>
          <ac:picMkLst>
            <pc:docMk/>
            <pc:sldMk cId="794819285" sldId="288"/>
            <ac:picMk id="9" creationId="{FD71D275-2274-A82C-847A-143CD8CDD166}"/>
          </ac:picMkLst>
        </pc:picChg>
        <pc:picChg chg="mod">
          <ac:chgData name="Marije van Huffelen" userId="3ad0929d-e140-4927-9844-b5d61bf3c7c0" providerId="ADAL" clId="{DC825595-EDBC-4517-8585-DADFFCD1E28C}" dt="2022-08-01T15:54:47.054" v="261" actId="1076"/>
          <ac:picMkLst>
            <pc:docMk/>
            <pc:sldMk cId="794819285" sldId="288"/>
            <ac:picMk id="11" creationId="{7A63D728-9773-48F1-8D42-054B5A737AEC}"/>
          </ac:picMkLst>
        </pc:picChg>
      </pc:sldChg>
      <pc:sldChg chg="modSp mod modClrScheme chgLayout modNotesTx">
        <pc:chgData name="Marije van Huffelen" userId="3ad0929d-e140-4927-9844-b5d61bf3c7c0" providerId="ADAL" clId="{DC825595-EDBC-4517-8585-DADFFCD1E28C}" dt="2022-08-01T15:54:27.611" v="258" actId="11530"/>
        <pc:sldMkLst>
          <pc:docMk/>
          <pc:sldMk cId="3660966553" sldId="289"/>
        </pc:sldMkLst>
        <pc:spChg chg="mod ord">
          <ac:chgData name="Marije van Huffelen" userId="3ad0929d-e140-4927-9844-b5d61bf3c7c0" providerId="ADAL" clId="{DC825595-EDBC-4517-8585-DADFFCD1E28C}" dt="2022-08-01T13:29:53.920" v="39" actId="700"/>
          <ac:spMkLst>
            <pc:docMk/>
            <pc:sldMk cId="3660966553" sldId="289"/>
            <ac:spMk id="2" creationId="{00000000-0000-0000-0000-000000000000}"/>
          </ac:spMkLst>
        </pc:spChg>
        <pc:spChg chg="mod ord">
          <ac:chgData name="Marije van Huffelen" userId="3ad0929d-e140-4927-9844-b5d61bf3c7c0" providerId="ADAL" clId="{DC825595-EDBC-4517-8585-DADFFCD1E28C}" dt="2022-08-01T13:29:53.920" v="39" actId="700"/>
          <ac:spMkLst>
            <pc:docMk/>
            <pc:sldMk cId="3660966553" sldId="289"/>
            <ac:spMk id="3" creationId="{00000000-0000-0000-0000-000000000000}"/>
          </ac:spMkLst>
        </pc:spChg>
        <pc:spChg chg="mod">
          <ac:chgData name="Marije van Huffelen" userId="3ad0929d-e140-4927-9844-b5d61bf3c7c0" providerId="ADAL" clId="{DC825595-EDBC-4517-8585-DADFFCD1E28C}" dt="2022-08-01T15:54:27.611" v="258" actId="11530"/>
          <ac:spMkLst>
            <pc:docMk/>
            <pc:sldMk cId="3660966553" sldId="289"/>
            <ac:spMk id="4" creationId="{00000000-0000-0000-0000-000000000000}"/>
          </ac:spMkLst>
        </pc:spChg>
      </pc:sldChg>
      <pc:sldChg chg="delSp modSp mod modClrScheme chgLayout">
        <pc:chgData name="Marije van Huffelen" userId="3ad0929d-e140-4927-9844-b5d61bf3c7c0" providerId="ADAL" clId="{DC825595-EDBC-4517-8585-DADFFCD1E28C}" dt="2022-08-01T13:29:39.389" v="38" actId="700"/>
        <pc:sldMkLst>
          <pc:docMk/>
          <pc:sldMk cId="1629646173" sldId="291"/>
        </pc:sldMkLst>
        <pc:spChg chg="del mod">
          <ac:chgData name="Marije van Huffelen" userId="3ad0929d-e140-4927-9844-b5d61bf3c7c0" providerId="ADAL" clId="{DC825595-EDBC-4517-8585-DADFFCD1E28C}" dt="2022-08-01T13:29:39.389" v="38" actId="700"/>
          <ac:spMkLst>
            <pc:docMk/>
            <pc:sldMk cId="1629646173" sldId="291"/>
            <ac:spMk id="2" creationId="{00000000-0000-0000-0000-000000000000}"/>
          </ac:spMkLst>
        </pc:spChg>
        <pc:spChg chg="mod ord">
          <ac:chgData name="Marije van Huffelen" userId="3ad0929d-e140-4927-9844-b5d61bf3c7c0" providerId="ADAL" clId="{DC825595-EDBC-4517-8585-DADFFCD1E28C}" dt="2022-08-01T13:29:39.389" v="38" actId="700"/>
          <ac:spMkLst>
            <pc:docMk/>
            <pc:sldMk cId="1629646173" sldId="291"/>
            <ac:spMk id="3" creationId="{00000000-0000-0000-0000-000000000000}"/>
          </ac:spMkLst>
        </pc:spChg>
      </pc:sldChg>
      <pc:sldChg chg="modSp mod modClrScheme chgLayout modNotesTx">
        <pc:chgData name="Marije van Huffelen" userId="3ad0929d-e140-4927-9844-b5d61bf3c7c0" providerId="ADAL" clId="{DC825595-EDBC-4517-8585-DADFFCD1E28C}" dt="2022-08-01T15:04:32.336" v="193" actId="20577"/>
        <pc:sldMkLst>
          <pc:docMk/>
          <pc:sldMk cId="236263154" sldId="293"/>
        </pc:sldMkLst>
        <pc:spChg chg="mod ord">
          <ac:chgData name="Marije van Huffelen" userId="3ad0929d-e140-4927-9844-b5d61bf3c7c0" providerId="ADAL" clId="{DC825595-EDBC-4517-8585-DADFFCD1E28C}" dt="2022-08-01T13:29:53.920" v="39" actId="700"/>
          <ac:spMkLst>
            <pc:docMk/>
            <pc:sldMk cId="236263154" sldId="293"/>
            <ac:spMk id="2" creationId="{00000000-0000-0000-0000-000000000000}"/>
          </ac:spMkLst>
        </pc:spChg>
        <pc:spChg chg="mod ord">
          <ac:chgData name="Marije van Huffelen" userId="3ad0929d-e140-4927-9844-b5d61bf3c7c0" providerId="ADAL" clId="{DC825595-EDBC-4517-8585-DADFFCD1E28C}" dt="2022-08-01T13:29:54.136" v="46" actId="27636"/>
          <ac:spMkLst>
            <pc:docMk/>
            <pc:sldMk cId="236263154" sldId="293"/>
            <ac:spMk id="3" creationId="{00000000-0000-0000-0000-000000000000}"/>
          </ac:spMkLst>
        </pc:spChg>
      </pc:sldChg>
      <pc:sldChg chg="modSp mod modClrScheme chgLayout modNotesTx">
        <pc:chgData name="Marije van Huffelen" userId="3ad0929d-e140-4927-9844-b5d61bf3c7c0" providerId="ADAL" clId="{DC825595-EDBC-4517-8585-DADFFCD1E28C}" dt="2022-08-01T15:53:42.399" v="257" actId="27636"/>
        <pc:sldMkLst>
          <pc:docMk/>
          <pc:sldMk cId="226493225" sldId="297"/>
        </pc:sldMkLst>
        <pc:spChg chg="mod ord">
          <ac:chgData name="Marije van Huffelen" userId="3ad0929d-e140-4927-9844-b5d61bf3c7c0" providerId="ADAL" clId="{DC825595-EDBC-4517-8585-DADFFCD1E28C}" dt="2022-08-01T13:29:53.920" v="39" actId="700"/>
          <ac:spMkLst>
            <pc:docMk/>
            <pc:sldMk cId="226493225" sldId="297"/>
            <ac:spMk id="2" creationId="{00000000-0000-0000-0000-000000000000}"/>
          </ac:spMkLst>
        </pc:spChg>
        <pc:spChg chg="mod ord">
          <ac:chgData name="Marije van Huffelen" userId="3ad0929d-e140-4927-9844-b5d61bf3c7c0" providerId="ADAL" clId="{DC825595-EDBC-4517-8585-DADFFCD1E28C}" dt="2022-08-01T15:53:42.399" v="257" actId="27636"/>
          <ac:spMkLst>
            <pc:docMk/>
            <pc:sldMk cId="226493225" sldId="297"/>
            <ac:spMk id="3" creationId="{00000000-0000-0000-0000-000000000000}"/>
          </ac:spMkLst>
        </pc:spChg>
      </pc:sldChg>
      <pc:sldChg chg="modSp mod modClrScheme chgLayout">
        <pc:chgData name="Marije van Huffelen" userId="3ad0929d-e140-4927-9844-b5d61bf3c7c0" providerId="ADAL" clId="{DC825595-EDBC-4517-8585-DADFFCD1E28C}" dt="2022-08-01T13:29:54.167" v="47" actId="27636"/>
        <pc:sldMkLst>
          <pc:docMk/>
          <pc:sldMk cId="1581002574" sldId="298"/>
        </pc:sldMkLst>
        <pc:spChg chg="mod ord">
          <ac:chgData name="Marije van Huffelen" userId="3ad0929d-e140-4927-9844-b5d61bf3c7c0" providerId="ADAL" clId="{DC825595-EDBC-4517-8585-DADFFCD1E28C}" dt="2022-08-01T13:29:53.920" v="39" actId="700"/>
          <ac:spMkLst>
            <pc:docMk/>
            <pc:sldMk cId="1581002574" sldId="298"/>
            <ac:spMk id="2" creationId="{00000000-0000-0000-0000-000000000000}"/>
          </ac:spMkLst>
        </pc:spChg>
        <pc:spChg chg="mod ord">
          <ac:chgData name="Marije van Huffelen" userId="3ad0929d-e140-4927-9844-b5d61bf3c7c0" providerId="ADAL" clId="{DC825595-EDBC-4517-8585-DADFFCD1E28C}" dt="2022-08-01T13:29:54.167" v="47" actId="27636"/>
          <ac:spMkLst>
            <pc:docMk/>
            <pc:sldMk cId="1581002574" sldId="298"/>
            <ac:spMk id="3" creationId="{00000000-0000-0000-0000-000000000000}"/>
          </ac:spMkLst>
        </pc:spChg>
      </pc:sldChg>
      <pc:sldChg chg="addSp delSp modSp mod ord modClrScheme delDesignElem chgLayout">
        <pc:chgData name="Marije van Huffelen" userId="3ad0929d-e140-4927-9844-b5d61bf3c7c0" providerId="ADAL" clId="{DC825595-EDBC-4517-8585-DADFFCD1E28C}" dt="2022-08-01T13:33:04.674" v="94" actId="255"/>
        <pc:sldMkLst>
          <pc:docMk/>
          <pc:sldMk cId="159874661" sldId="309"/>
        </pc:sldMkLst>
        <pc:spChg chg="mod ord">
          <ac:chgData name="Marije van Huffelen" userId="3ad0929d-e140-4927-9844-b5d61bf3c7c0" providerId="ADAL" clId="{DC825595-EDBC-4517-8585-DADFFCD1E28C}" dt="2022-08-01T13:33:04.674" v="94" actId="255"/>
          <ac:spMkLst>
            <pc:docMk/>
            <pc:sldMk cId="159874661" sldId="309"/>
            <ac:spMk id="2" creationId="{00000000-0000-0000-0000-000000000000}"/>
          </ac:spMkLst>
        </pc:spChg>
        <pc:spChg chg="del mod ord">
          <ac:chgData name="Marije van Huffelen" userId="3ad0929d-e140-4927-9844-b5d61bf3c7c0" providerId="ADAL" clId="{DC825595-EDBC-4517-8585-DADFFCD1E28C}" dt="2022-08-01T13:29:53.920" v="39" actId="700"/>
          <ac:spMkLst>
            <pc:docMk/>
            <pc:sldMk cId="159874661" sldId="309"/>
            <ac:spMk id="3" creationId="{00000000-0000-0000-0000-000000000000}"/>
          </ac:spMkLst>
        </pc:spChg>
        <pc:spChg chg="add del mod ord">
          <ac:chgData name="Marije van Huffelen" userId="3ad0929d-e140-4927-9844-b5d61bf3c7c0" providerId="ADAL" clId="{DC825595-EDBC-4517-8585-DADFFCD1E28C}" dt="2022-08-01T13:31:55.235" v="78" actId="700"/>
          <ac:spMkLst>
            <pc:docMk/>
            <pc:sldMk cId="159874661" sldId="309"/>
            <ac:spMk id="4" creationId="{CF0B6884-4A63-C38E-923B-AE5D180C9DED}"/>
          </ac:spMkLst>
        </pc:spChg>
        <pc:spChg chg="add mod ord">
          <ac:chgData name="Marije van Huffelen" userId="3ad0929d-e140-4927-9844-b5d61bf3c7c0" providerId="ADAL" clId="{DC825595-EDBC-4517-8585-DADFFCD1E28C}" dt="2022-08-01T13:31:55.235" v="78" actId="700"/>
          <ac:spMkLst>
            <pc:docMk/>
            <pc:sldMk cId="159874661" sldId="309"/>
            <ac:spMk id="5" creationId="{74571647-C9F4-3E08-3670-54E785BAEAF5}"/>
          </ac:spMkLst>
        </pc:spChg>
        <pc:spChg chg="del">
          <ac:chgData name="Marije van Huffelen" userId="3ad0929d-e140-4927-9844-b5d61bf3c7c0" providerId="ADAL" clId="{DC825595-EDBC-4517-8585-DADFFCD1E28C}" dt="2022-08-01T13:08:45.208" v="10"/>
          <ac:spMkLst>
            <pc:docMk/>
            <pc:sldMk cId="159874661" sldId="309"/>
            <ac:spMk id="10" creationId="{19D32F93-50AC-4C46-A5DB-291C60DDB7BD}"/>
          </ac:spMkLst>
        </pc:spChg>
        <pc:spChg chg="del">
          <ac:chgData name="Marije van Huffelen" userId="3ad0929d-e140-4927-9844-b5d61bf3c7c0" providerId="ADAL" clId="{DC825595-EDBC-4517-8585-DADFFCD1E28C}" dt="2022-08-01T13:08:45.208" v="10"/>
          <ac:spMkLst>
            <pc:docMk/>
            <pc:sldMk cId="159874661" sldId="309"/>
            <ac:spMk id="12" creationId="{B9A1D9BC-1455-4308-9ABD-A3F8EDB67AAF}"/>
          </ac:spMkLst>
        </pc:spChg>
        <pc:spChg chg="del">
          <ac:chgData name="Marije van Huffelen" userId="3ad0929d-e140-4927-9844-b5d61bf3c7c0" providerId="ADAL" clId="{DC825595-EDBC-4517-8585-DADFFCD1E28C}" dt="2022-08-01T13:08:45.208" v="10"/>
          <ac:spMkLst>
            <pc:docMk/>
            <pc:sldMk cId="159874661" sldId="309"/>
            <ac:spMk id="14" creationId="{827DC2C4-B485-428A-BF4A-472D2967F47F}"/>
          </ac:spMkLst>
        </pc:spChg>
        <pc:spChg chg="del">
          <ac:chgData name="Marije van Huffelen" userId="3ad0929d-e140-4927-9844-b5d61bf3c7c0" providerId="ADAL" clId="{DC825595-EDBC-4517-8585-DADFFCD1E28C}" dt="2022-08-01T13:08:45.208" v="10"/>
          <ac:spMkLst>
            <pc:docMk/>
            <pc:sldMk cId="159874661" sldId="309"/>
            <ac:spMk id="16" creationId="{4A62647B-1222-407C-8740-5A497612B1F5}"/>
          </ac:spMkLst>
        </pc:spChg>
        <pc:picChg chg="del mod">
          <ac:chgData name="Marije van Huffelen" userId="3ad0929d-e140-4927-9844-b5d61bf3c7c0" providerId="ADAL" clId="{DC825595-EDBC-4517-8585-DADFFCD1E28C}" dt="2022-08-01T13:32:15.544" v="80" actId="478"/>
          <ac:picMkLst>
            <pc:docMk/>
            <pc:sldMk cId="159874661" sldId="309"/>
            <ac:picMk id="7" creationId="{9E36EF50-CFCD-2F55-5756-1BD59B662EF3}"/>
          </ac:picMkLst>
        </pc:picChg>
      </pc:sldChg>
      <pc:sldChg chg="addSp modSp add del mod modClrScheme chgLayout">
        <pc:chgData name="Marije van Huffelen" userId="3ad0929d-e140-4927-9844-b5d61bf3c7c0" providerId="ADAL" clId="{DC825595-EDBC-4517-8585-DADFFCD1E28C}" dt="2022-08-01T13:31:33.314" v="73"/>
        <pc:sldMkLst>
          <pc:docMk/>
          <pc:sldMk cId="3771310973" sldId="311"/>
        </pc:sldMkLst>
        <pc:spChg chg="add mod ord">
          <ac:chgData name="Marije van Huffelen" userId="3ad0929d-e140-4927-9844-b5d61bf3c7c0" providerId="ADAL" clId="{DC825595-EDBC-4517-8585-DADFFCD1E28C}" dt="2022-08-01T13:29:53.920" v="39" actId="700"/>
          <ac:spMkLst>
            <pc:docMk/>
            <pc:sldMk cId="3771310973" sldId="311"/>
            <ac:spMk id="2" creationId="{C0CCA409-6EC8-9EEE-879E-0A8391F171E9}"/>
          </ac:spMkLst>
        </pc:spChg>
        <pc:spChg chg="mod ord">
          <ac:chgData name="Marije van Huffelen" userId="3ad0929d-e140-4927-9844-b5d61bf3c7c0" providerId="ADAL" clId="{DC825595-EDBC-4517-8585-DADFFCD1E28C}" dt="2022-08-01T13:29:53.920" v="39" actId="700"/>
          <ac:spMkLst>
            <pc:docMk/>
            <pc:sldMk cId="3771310973" sldId="311"/>
            <ac:spMk id="7" creationId="{00000000-0000-0000-0000-000000000000}"/>
          </ac:spMkLst>
        </pc:spChg>
      </pc:sldChg>
      <pc:sldChg chg="addSp modSp add del mod modClrScheme chgLayout">
        <pc:chgData name="Marije van Huffelen" userId="3ad0929d-e140-4927-9844-b5d61bf3c7c0" providerId="ADAL" clId="{DC825595-EDBC-4517-8585-DADFFCD1E28C}" dt="2022-08-01T13:31:33.314" v="73"/>
        <pc:sldMkLst>
          <pc:docMk/>
          <pc:sldMk cId="568010910" sldId="314"/>
        </pc:sldMkLst>
        <pc:spChg chg="add mod ord">
          <ac:chgData name="Marije van Huffelen" userId="3ad0929d-e140-4927-9844-b5d61bf3c7c0" providerId="ADAL" clId="{DC825595-EDBC-4517-8585-DADFFCD1E28C}" dt="2022-08-01T13:29:53.920" v="39" actId="700"/>
          <ac:spMkLst>
            <pc:docMk/>
            <pc:sldMk cId="568010910" sldId="314"/>
            <ac:spMk id="2" creationId="{4CD01E00-0502-453E-7056-FD8961617F09}"/>
          </ac:spMkLst>
        </pc:spChg>
        <pc:spChg chg="mod ord">
          <ac:chgData name="Marije van Huffelen" userId="3ad0929d-e140-4927-9844-b5d61bf3c7c0" providerId="ADAL" clId="{DC825595-EDBC-4517-8585-DADFFCD1E28C}" dt="2022-08-01T13:29:53.920" v="39" actId="700"/>
          <ac:spMkLst>
            <pc:docMk/>
            <pc:sldMk cId="568010910" sldId="314"/>
            <ac:spMk id="9" creationId="{00000000-0000-0000-0000-000000000000}"/>
          </ac:spMkLst>
        </pc:spChg>
      </pc:sldChg>
      <pc:sldChg chg="addSp modSp add del mod modClrScheme chgLayout">
        <pc:chgData name="Marije van Huffelen" userId="3ad0929d-e140-4927-9844-b5d61bf3c7c0" providerId="ADAL" clId="{DC825595-EDBC-4517-8585-DADFFCD1E28C}" dt="2022-08-01T13:31:33.314" v="73"/>
        <pc:sldMkLst>
          <pc:docMk/>
          <pc:sldMk cId="3615959712" sldId="316"/>
        </pc:sldMkLst>
        <pc:spChg chg="add mod ord">
          <ac:chgData name="Marije van Huffelen" userId="3ad0929d-e140-4927-9844-b5d61bf3c7c0" providerId="ADAL" clId="{DC825595-EDBC-4517-8585-DADFFCD1E28C}" dt="2022-08-01T13:29:53.920" v="39" actId="700"/>
          <ac:spMkLst>
            <pc:docMk/>
            <pc:sldMk cId="3615959712" sldId="316"/>
            <ac:spMk id="2" creationId="{5D447C3D-579A-7A4A-DC60-23298D4A3223}"/>
          </ac:spMkLst>
        </pc:spChg>
        <pc:spChg chg="mod ord">
          <ac:chgData name="Marije van Huffelen" userId="3ad0929d-e140-4927-9844-b5d61bf3c7c0" providerId="ADAL" clId="{DC825595-EDBC-4517-8585-DADFFCD1E28C}" dt="2022-08-01T13:29:53.920" v="39" actId="700"/>
          <ac:spMkLst>
            <pc:docMk/>
            <pc:sldMk cId="3615959712" sldId="316"/>
            <ac:spMk id="10" creationId="{00000000-0000-0000-0000-000000000000}"/>
          </ac:spMkLst>
        </pc:spChg>
      </pc:sldChg>
      <pc:sldChg chg="addSp modSp add del mod modClrScheme chgLayout">
        <pc:chgData name="Marije van Huffelen" userId="3ad0929d-e140-4927-9844-b5d61bf3c7c0" providerId="ADAL" clId="{DC825595-EDBC-4517-8585-DADFFCD1E28C}" dt="2022-08-01T14:17:57.715" v="105" actId="208"/>
        <pc:sldMkLst>
          <pc:docMk/>
          <pc:sldMk cId="571395444" sldId="317"/>
        </pc:sldMkLst>
        <pc:spChg chg="add mod ord">
          <ac:chgData name="Marije van Huffelen" userId="3ad0929d-e140-4927-9844-b5d61bf3c7c0" providerId="ADAL" clId="{DC825595-EDBC-4517-8585-DADFFCD1E28C}" dt="2022-08-01T13:29:53.920" v="39" actId="700"/>
          <ac:spMkLst>
            <pc:docMk/>
            <pc:sldMk cId="571395444" sldId="317"/>
            <ac:spMk id="2" creationId="{F49C5E03-A413-F991-8BC7-FF66FCBE9221}"/>
          </ac:spMkLst>
        </pc:spChg>
        <pc:spChg chg="mod">
          <ac:chgData name="Marije van Huffelen" userId="3ad0929d-e140-4927-9844-b5d61bf3c7c0" providerId="ADAL" clId="{DC825595-EDBC-4517-8585-DADFFCD1E28C}" dt="2022-08-01T14:17:57.715" v="105" actId="208"/>
          <ac:spMkLst>
            <pc:docMk/>
            <pc:sldMk cId="571395444" sldId="317"/>
            <ac:spMk id="9" creationId="{00000000-0000-0000-0000-000000000000}"/>
          </ac:spMkLst>
        </pc:spChg>
        <pc:spChg chg="mod ord">
          <ac:chgData name="Marije van Huffelen" userId="3ad0929d-e140-4927-9844-b5d61bf3c7c0" providerId="ADAL" clId="{DC825595-EDBC-4517-8585-DADFFCD1E28C}" dt="2022-08-01T13:29:53.920" v="39" actId="700"/>
          <ac:spMkLst>
            <pc:docMk/>
            <pc:sldMk cId="571395444" sldId="317"/>
            <ac:spMk id="10" creationId="{00000000-0000-0000-0000-000000000000}"/>
          </ac:spMkLst>
        </pc:spChg>
      </pc:sldChg>
      <pc:sldChg chg="addSp modSp add del mod modClrScheme chgLayout">
        <pc:chgData name="Marije van Huffelen" userId="3ad0929d-e140-4927-9844-b5d61bf3c7c0" providerId="ADAL" clId="{DC825595-EDBC-4517-8585-DADFFCD1E28C}" dt="2022-08-01T13:31:33.314" v="73"/>
        <pc:sldMkLst>
          <pc:docMk/>
          <pc:sldMk cId="1913815567" sldId="318"/>
        </pc:sldMkLst>
        <pc:spChg chg="add mod ord">
          <ac:chgData name="Marije van Huffelen" userId="3ad0929d-e140-4927-9844-b5d61bf3c7c0" providerId="ADAL" clId="{DC825595-EDBC-4517-8585-DADFFCD1E28C}" dt="2022-08-01T13:29:53.920" v="39" actId="700"/>
          <ac:spMkLst>
            <pc:docMk/>
            <pc:sldMk cId="1913815567" sldId="318"/>
            <ac:spMk id="2" creationId="{907AA131-E51F-EA5D-B5D9-9461F08F0415}"/>
          </ac:spMkLst>
        </pc:spChg>
        <pc:spChg chg="mod ord">
          <ac:chgData name="Marije van Huffelen" userId="3ad0929d-e140-4927-9844-b5d61bf3c7c0" providerId="ADAL" clId="{DC825595-EDBC-4517-8585-DADFFCD1E28C}" dt="2022-08-01T13:29:53.920" v="39" actId="700"/>
          <ac:spMkLst>
            <pc:docMk/>
            <pc:sldMk cId="1913815567" sldId="318"/>
            <ac:spMk id="10" creationId="{00000000-0000-0000-0000-000000000000}"/>
          </ac:spMkLst>
        </pc:spChg>
      </pc:sldChg>
      <pc:sldChg chg="addSp modSp add del mod modClrScheme chgLayout">
        <pc:chgData name="Marije van Huffelen" userId="3ad0929d-e140-4927-9844-b5d61bf3c7c0" providerId="ADAL" clId="{DC825595-EDBC-4517-8585-DADFFCD1E28C}" dt="2022-08-01T13:31:31.052" v="72" actId="47"/>
        <pc:sldMkLst>
          <pc:docMk/>
          <pc:sldMk cId="3333531293" sldId="319"/>
        </pc:sldMkLst>
        <pc:spChg chg="add mod ord">
          <ac:chgData name="Marije van Huffelen" userId="3ad0929d-e140-4927-9844-b5d61bf3c7c0" providerId="ADAL" clId="{DC825595-EDBC-4517-8585-DADFFCD1E28C}" dt="2022-08-01T13:29:53.920" v="39" actId="700"/>
          <ac:spMkLst>
            <pc:docMk/>
            <pc:sldMk cId="3333531293" sldId="319"/>
            <ac:spMk id="2" creationId="{DCBE007F-272E-F9BA-8A4A-FCDC9475C98E}"/>
          </ac:spMkLst>
        </pc:spChg>
        <pc:spChg chg="mod ord">
          <ac:chgData name="Marije van Huffelen" userId="3ad0929d-e140-4927-9844-b5d61bf3c7c0" providerId="ADAL" clId="{DC825595-EDBC-4517-8585-DADFFCD1E28C}" dt="2022-08-01T13:29:53.920" v="39" actId="700"/>
          <ac:spMkLst>
            <pc:docMk/>
            <pc:sldMk cId="3333531293" sldId="319"/>
            <ac:spMk id="10" creationId="{00000000-0000-0000-0000-000000000000}"/>
          </ac:spMkLst>
        </pc:spChg>
      </pc:sldChg>
      <pc:sldChg chg="addSp modSp add del mod modClrScheme chgLayout">
        <pc:chgData name="Marije van Huffelen" userId="3ad0929d-e140-4927-9844-b5d61bf3c7c0" providerId="ADAL" clId="{DC825595-EDBC-4517-8585-DADFFCD1E28C}" dt="2022-08-01T13:31:33.314" v="73"/>
        <pc:sldMkLst>
          <pc:docMk/>
          <pc:sldMk cId="3726275942" sldId="321"/>
        </pc:sldMkLst>
        <pc:spChg chg="add mod ord">
          <ac:chgData name="Marije van Huffelen" userId="3ad0929d-e140-4927-9844-b5d61bf3c7c0" providerId="ADAL" clId="{DC825595-EDBC-4517-8585-DADFFCD1E28C}" dt="2022-08-01T13:29:53.920" v="39" actId="700"/>
          <ac:spMkLst>
            <pc:docMk/>
            <pc:sldMk cId="3726275942" sldId="321"/>
            <ac:spMk id="2" creationId="{9EC6ADC5-5798-11EE-6340-B939339AAF6E}"/>
          </ac:spMkLst>
        </pc:spChg>
        <pc:spChg chg="mod ord">
          <ac:chgData name="Marije van Huffelen" userId="3ad0929d-e140-4927-9844-b5d61bf3c7c0" providerId="ADAL" clId="{DC825595-EDBC-4517-8585-DADFFCD1E28C}" dt="2022-08-01T13:29:53.920" v="39" actId="700"/>
          <ac:spMkLst>
            <pc:docMk/>
            <pc:sldMk cId="3726275942" sldId="321"/>
            <ac:spMk id="9" creationId="{00000000-0000-0000-0000-000000000000}"/>
          </ac:spMkLst>
        </pc:spChg>
      </pc:sldChg>
      <pc:sldChg chg="addSp modSp add del mod modClrScheme chgLayout">
        <pc:chgData name="Marije van Huffelen" userId="3ad0929d-e140-4927-9844-b5d61bf3c7c0" providerId="ADAL" clId="{DC825595-EDBC-4517-8585-DADFFCD1E28C}" dt="2022-08-01T13:31:33.314" v="73"/>
        <pc:sldMkLst>
          <pc:docMk/>
          <pc:sldMk cId="4040873538" sldId="322"/>
        </pc:sldMkLst>
        <pc:spChg chg="add mod ord">
          <ac:chgData name="Marije van Huffelen" userId="3ad0929d-e140-4927-9844-b5d61bf3c7c0" providerId="ADAL" clId="{DC825595-EDBC-4517-8585-DADFFCD1E28C}" dt="2022-08-01T13:29:53.920" v="39" actId="700"/>
          <ac:spMkLst>
            <pc:docMk/>
            <pc:sldMk cId="4040873538" sldId="322"/>
            <ac:spMk id="4" creationId="{031A603F-8835-BD01-5D31-EFF926CFDF77}"/>
          </ac:spMkLst>
        </pc:spChg>
        <pc:spChg chg="mod ord">
          <ac:chgData name="Marije van Huffelen" userId="3ad0929d-e140-4927-9844-b5d61bf3c7c0" providerId="ADAL" clId="{DC825595-EDBC-4517-8585-DADFFCD1E28C}" dt="2022-08-01T13:29:53.920" v="39" actId="700"/>
          <ac:spMkLst>
            <pc:docMk/>
            <pc:sldMk cId="4040873538" sldId="322"/>
            <ac:spMk id="9" creationId="{00000000-0000-0000-0000-000000000000}"/>
          </ac:spMkLst>
        </pc:spChg>
      </pc:sldChg>
      <pc:sldChg chg="addSp modSp add del mod ord modClrScheme chgLayout">
        <pc:chgData name="Marije van Huffelen" userId="3ad0929d-e140-4927-9844-b5d61bf3c7c0" providerId="ADAL" clId="{DC825595-EDBC-4517-8585-DADFFCD1E28C}" dt="2022-08-01T14:36:39.848" v="109"/>
        <pc:sldMkLst>
          <pc:docMk/>
          <pc:sldMk cId="53122261" sldId="324"/>
        </pc:sldMkLst>
        <pc:spChg chg="add mod ord">
          <ac:chgData name="Marije van Huffelen" userId="3ad0929d-e140-4927-9844-b5d61bf3c7c0" providerId="ADAL" clId="{DC825595-EDBC-4517-8585-DADFFCD1E28C}" dt="2022-08-01T13:29:53.920" v="39" actId="700"/>
          <ac:spMkLst>
            <pc:docMk/>
            <pc:sldMk cId="53122261" sldId="324"/>
            <ac:spMk id="2" creationId="{53E9B006-9A8B-9472-9E31-D3F11B9B976B}"/>
          </ac:spMkLst>
        </pc:spChg>
        <pc:spChg chg="mod ord">
          <ac:chgData name="Marije van Huffelen" userId="3ad0929d-e140-4927-9844-b5d61bf3c7c0" providerId="ADAL" clId="{DC825595-EDBC-4517-8585-DADFFCD1E28C}" dt="2022-08-01T13:29:53.920" v="39" actId="700"/>
          <ac:spMkLst>
            <pc:docMk/>
            <pc:sldMk cId="53122261" sldId="324"/>
            <ac:spMk id="8" creationId="{00000000-0000-0000-0000-000000000000}"/>
          </ac:spMkLst>
        </pc:spChg>
        <pc:spChg chg="mod">
          <ac:chgData name="Marije van Huffelen" userId="3ad0929d-e140-4927-9844-b5d61bf3c7c0" providerId="ADAL" clId="{DC825595-EDBC-4517-8585-DADFFCD1E28C}" dt="2022-08-01T14:17:40.511" v="100" actId="208"/>
          <ac:spMkLst>
            <pc:docMk/>
            <pc:sldMk cId="53122261" sldId="324"/>
            <ac:spMk id="15" creationId="{00000000-0000-0000-0000-000000000000}"/>
          </ac:spMkLst>
        </pc:spChg>
        <pc:spChg chg="mod">
          <ac:chgData name="Marije van Huffelen" userId="3ad0929d-e140-4927-9844-b5d61bf3c7c0" providerId="ADAL" clId="{DC825595-EDBC-4517-8585-DADFFCD1E28C}" dt="2022-08-01T14:17:49.170" v="102" actId="1076"/>
          <ac:spMkLst>
            <pc:docMk/>
            <pc:sldMk cId="53122261" sldId="324"/>
            <ac:spMk id="16" creationId="{00000000-0000-0000-0000-000000000000}"/>
          </ac:spMkLst>
        </pc:spChg>
        <pc:spChg chg="mod">
          <ac:chgData name="Marije van Huffelen" userId="3ad0929d-e140-4927-9844-b5d61bf3c7c0" providerId="ADAL" clId="{DC825595-EDBC-4517-8585-DADFFCD1E28C}" dt="2022-08-01T14:17:27.339" v="96" actId="207"/>
          <ac:spMkLst>
            <pc:docMk/>
            <pc:sldMk cId="53122261" sldId="324"/>
            <ac:spMk id="19" creationId="{00000000-0000-0000-0000-000000000000}"/>
          </ac:spMkLst>
        </pc:spChg>
        <pc:spChg chg="mod">
          <ac:chgData name="Marije van Huffelen" userId="3ad0929d-e140-4927-9844-b5d61bf3c7c0" providerId="ADAL" clId="{DC825595-EDBC-4517-8585-DADFFCD1E28C}" dt="2022-08-01T14:17:32.030" v="97" actId="207"/>
          <ac:spMkLst>
            <pc:docMk/>
            <pc:sldMk cId="53122261" sldId="324"/>
            <ac:spMk id="26" creationId="{00000000-0000-0000-0000-000000000000}"/>
          </ac:spMkLst>
        </pc:spChg>
      </pc:sldChg>
      <pc:sldChg chg="addSp modSp add del mod modClrScheme chgLayout">
        <pc:chgData name="Marije van Huffelen" userId="3ad0929d-e140-4927-9844-b5d61bf3c7c0" providerId="ADAL" clId="{DC825595-EDBC-4517-8585-DADFFCD1E28C}" dt="2022-08-01T13:31:16.547" v="70" actId="47"/>
        <pc:sldMkLst>
          <pc:docMk/>
          <pc:sldMk cId="3480467665" sldId="325"/>
        </pc:sldMkLst>
        <pc:spChg chg="add mod ord">
          <ac:chgData name="Marije van Huffelen" userId="3ad0929d-e140-4927-9844-b5d61bf3c7c0" providerId="ADAL" clId="{DC825595-EDBC-4517-8585-DADFFCD1E28C}" dt="2022-08-01T13:29:53.920" v="39" actId="700"/>
          <ac:spMkLst>
            <pc:docMk/>
            <pc:sldMk cId="3480467665" sldId="325"/>
            <ac:spMk id="2" creationId="{C3212DD7-629E-10E7-7920-C4D7841F1D01}"/>
          </ac:spMkLst>
        </pc:spChg>
        <pc:spChg chg="add mod ord">
          <ac:chgData name="Marije van Huffelen" userId="3ad0929d-e140-4927-9844-b5d61bf3c7c0" providerId="ADAL" clId="{DC825595-EDBC-4517-8585-DADFFCD1E28C}" dt="2022-08-01T13:29:53.920" v="39" actId="700"/>
          <ac:spMkLst>
            <pc:docMk/>
            <pc:sldMk cId="3480467665" sldId="325"/>
            <ac:spMk id="3" creationId="{918731A0-2403-BF6E-7548-B01743613A7B}"/>
          </ac:spMkLst>
        </pc:spChg>
      </pc:sldChg>
      <pc:sldChg chg="add del">
        <pc:chgData name="Marije van Huffelen" userId="3ad0929d-e140-4927-9844-b5d61bf3c7c0" providerId="ADAL" clId="{DC825595-EDBC-4517-8585-DADFFCD1E28C}" dt="2022-08-01T13:31:33.314" v="73"/>
        <pc:sldMkLst>
          <pc:docMk/>
          <pc:sldMk cId="2248837215" sldId="337"/>
        </pc:sldMkLst>
      </pc:sldChg>
      <pc:sldChg chg="addSp delSp modSp mod modClrScheme chgLayout">
        <pc:chgData name="Marije van Huffelen" userId="3ad0929d-e140-4927-9844-b5d61bf3c7c0" providerId="ADAL" clId="{DC825595-EDBC-4517-8585-DADFFCD1E28C}" dt="2022-08-01T13:29:53.920" v="39" actId="700"/>
        <pc:sldMkLst>
          <pc:docMk/>
          <pc:sldMk cId="2018226520" sldId="387"/>
        </pc:sldMkLst>
        <pc:spChg chg="add mod ord">
          <ac:chgData name="Marije van Huffelen" userId="3ad0929d-e140-4927-9844-b5d61bf3c7c0" providerId="ADAL" clId="{DC825595-EDBC-4517-8585-DADFFCD1E28C}" dt="2022-08-01T13:29:53.920" v="39" actId="700"/>
          <ac:spMkLst>
            <pc:docMk/>
            <pc:sldMk cId="2018226520" sldId="387"/>
            <ac:spMk id="2" creationId="{13EC94CD-16AF-84C5-8016-57574C0A4654}"/>
          </ac:spMkLst>
        </pc:spChg>
        <pc:spChg chg="add mod ord">
          <ac:chgData name="Marije van Huffelen" userId="3ad0929d-e140-4927-9844-b5d61bf3c7c0" providerId="ADAL" clId="{DC825595-EDBC-4517-8585-DADFFCD1E28C}" dt="2022-08-01T13:29:53.920" v="39" actId="700"/>
          <ac:spMkLst>
            <pc:docMk/>
            <pc:sldMk cId="2018226520" sldId="387"/>
            <ac:spMk id="4" creationId="{0BB05082-7EA4-36EA-F7A4-483F6A93E136}"/>
          </ac:spMkLst>
        </pc:spChg>
        <pc:spChg chg="del mod ord">
          <ac:chgData name="Marije van Huffelen" userId="3ad0929d-e140-4927-9844-b5d61bf3c7c0" providerId="ADAL" clId="{DC825595-EDBC-4517-8585-DADFFCD1E28C}" dt="2022-08-01T13:29:53.920" v="39" actId="700"/>
          <ac:spMkLst>
            <pc:docMk/>
            <pc:sldMk cId="2018226520" sldId="387"/>
            <ac:spMk id="5" creationId="{5CFEF96B-48A4-9F4B-19B8-C465680EB480}"/>
          </ac:spMkLst>
        </pc:spChg>
        <pc:spChg chg="del mod ord">
          <ac:chgData name="Marije van Huffelen" userId="3ad0929d-e140-4927-9844-b5d61bf3c7c0" providerId="ADAL" clId="{DC825595-EDBC-4517-8585-DADFFCD1E28C}" dt="2022-08-01T13:29:53.920" v="39" actId="700"/>
          <ac:spMkLst>
            <pc:docMk/>
            <pc:sldMk cId="2018226520" sldId="387"/>
            <ac:spMk id="6" creationId="{0C8F732E-D1BB-24A3-C2FC-6F31E0DB7B74}"/>
          </ac:spMkLst>
        </pc:spChg>
      </pc:sldChg>
      <pc:sldChg chg="modSp mod modClrScheme chgLayout">
        <pc:chgData name="Marije van Huffelen" userId="3ad0929d-e140-4927-9844-b5d61bf3c7c0" providerId="ADAL" clId="{DC825595-EDBC-4517-8585-DADFFCD1E28C}" dt="2022-08-01T15:59:16.742" v="299" actId="1076"/>
        <pc:sldMkLst>
          <pc:docMk/>
          <pc:sldMk cId="498779142" sldId="388"/>
        </pc:sldMkLst>
        <pc:spChg chg="mod ord">
          <ac:chgData name="Marije van Huffelen" userId="3ad0929d-e140-4927-9844-b5d61bf3c7c0" providerId="ADAL" clId="{DC825595-EDBC-4517-8585-DADFFCD1E28C}" dt="2022-08-01T13:29:53.920" v="39" actId="700"/>
          <ac:spMkLst>
            <pc:docMk/>
            <pc:sldMk cId="498779142" sldId="388"/>
            <ac:spMk id="3" creationId="{00000000-0000-0000-0000-000000000000}"/>
          </ac:spMkLst>
        </pc:spChg>
        <pc:picChg chg="mod">
          <ac:chgData name="Marije van Huffelen" userId="3ad0929d-e140-4927-9844-b5d61bf3c7c0" providerId="ADAL" clId="{DC825595-EDBC-4517-8585-DADFFCD1E28C}" dt="2022-08-01T15:59:07.062" v="296" actId="1076"/>
          <ac:picMkLst>
            <pc:docMk/>
            <pc:sldMk cId="498779142" sldId="388"/>
            <ac:picMk id="2" creationId="{00000000-0000-0000-0000-000000000000}"/>
          </ac:picMkLst>
        </pc:picChg>
        <pc:picChg chg="mod ord">
          <ac:chgData name="Marije van Huffelen" userId="3ad0929d-e140-4927-9844-b5d61bf3c7c0" providerId="ADAL" clId="{DC825595-EDBC-4517-8585-DADFFCD1E28C}" dt="2022-08-01T15:59:16.742" v="299" actId="1076"/>
          <ac:picMkLst>
            <pc:docMk/>
            <pc:sldMk cId="498779142" sldId="388"/>
            <ac:picMk id="1026" creationId="{00000000-0000-0000-0000-000000000000}"/>
          </ac:picMkLst>
        </pc:picChg>
      </pc:sldChg>
      <pc:sldChg chg="addSp delSp modSp add del mod modClrScheme delDesignElem chgLayout">
        <pc:chgData name="Marije van Huffelen" userId="3ad0929d-e140-4927-9844-b5d61bf3c7c0" providerId="ADAL" clId="{DC825595-EDBC-4517-8585-DADFFCD1E28C}" dt="2022-08-01T13:31:31.052" v="72" actId="47"/>
        <pc:sldMkLst>
          <pc:docMk/>
          <pc:sldMk cId="0" sldId="392"/>
        </pc:sldMkLst>
        <pc:spChg chg="add mod ord">
          <ac:chgData name="Marije van Huffelen" userId="3ad0929d-e140-4927-9844-b5d61bf3c7c0" providerId="ADAL" clId="{DC825595-EDBC-4517-8585-DADFFCD1E28C}" dt="2022-08-01T13:29:53.920" v="39" actId="700"/>
          <ac:spMkLst>
            <pc:docMk/>
            <pc:sldMk cId="0" sldId="392"/>
            <ac:spMk id="3" creationId="{24964002-B6DC-50C6-50B3-101890ABF8A7}"/>
          </ac:spMkLst>
        </pc:spChg>
        <pc:spChg chg="mod ord">
          <ac:chgData name="Marije van Huffelen" userId="3ad0929d-e140-4927-9844-b5d61bf3c7c0" providerId="ADAL" clId="{DC825595-EDBC-4517-8585-DADFFCD1E28C}" dt="2022-08-01T13:29:53.920" v="39" actId="700"/>
          <ac:spMkLst>
            <pc:docMk/>
            <pc:sldMk cId="0" sldId="392"/>
            <ac:spMk id="23554" creationId="{3E52ED87-99BA-CE19-936A-0ADF4BB71C53}"/>
          </ac:spMkLst>
        </pc:spChg>
        <pc:spChg chg="del mod ord">
          <ac:chgData name="Marije van Huffelen" userId="3ad0929d-e140-4927-9844-b5d61bf3c7c0" providerId="ADAL" clId="{DC825595-EDBC-4517-8585-DADFFCD1E28C}" dt="2022-08-01T13:29:53.920" v="39" actId="700"/>
          <ac:spMkLst>
            <pc:docMk/>
            <pc:sldMk cId="0" sldId="392"/>
            <ac:spMk id="23555" creationId="{4240679F-82DA-DFED-ED08-060FC94252A6}"/>
          </ac:spMkLst>
        </pc:spChg>
        <pc:spChg chg="del">
          <ac:chgData name="Marije van Huffelen" userId="3ad0929d-e140-4927-9844-b5d61bf3c7c0" providerId="ADAL" clId="{DC825595-EDBC-4517-8585-DADFFCD1E28C}" dt="2022-08-01T13:08:45.208" v="10"/>
          <ac:spMkLst>
            <pc:docMk/>
            <pc:sldMk cId="0" sldId="392"/>
            <ac:spMk id="23566" creationId="{7F488E8B-4E1E-4402-8935-D4E6C02615C7}"/>
          </ac:spMkLst>
        </pc:spChg>
        <pc:spChg chg="del">
          <ac:chgData name="Marije van Huffelen" userId="3ad0929d-e140-4927-9844-b5d61bf3c7c0" providerId="ADAL" clId="{DC825595-EDBC-4517-8585-DADFFCD1E28C}" dt="2022-08-01T13:08:45.208" v="10"/>
          <ac:spMkLst>
            <pc:docMk/>
            <pc:sldMk cId="0" sldId="392"/>
            <ac:spMk id="23567" creationId="{081EA652-8C6A-4E69-BEB9-170809474553}"/>
          </ac:spMkLst>
        </pc:spChg>
        <pc:spChg chg="del">
          <ac:chgData name="Marije van Huffelen" userId="3ad0929d-e140-4927-9844-b5d61bf3c7c0" providerId="ADAL" clId="{DC825595-EDBC-4517-8585-DADFFCD1E28C}" dt="2022-08-01T13:08:45.208" v="10"/>
          <ac:spMkLst>
            <pc:docMk/>
            <pc:sldMk cId="0" sldId="392"/>
            <ac:spMk id="23569" creationId="{A4026A73-1F7F-49F2-B319-8CA3B3D53269}"/>
          </ac:spMkLst>
        </pc:spChg>
        <pc:spChg chg="del">
          <ac:chgData name="Marije van Huffelen" userId="3ad0929d-e140-4927-9844-b5d61bf3c7c0" providerId="ADAL" clId="{DC825595-EDBC-4517-8585-DADFFCD1E28C}" dt="2022-08-01T13:08:45.208" v="10"/>
          <ac:spMkLst>
            <pc:docMk/>
            <pc:sldMk cId="0" sldId="392"/>
            <ac:spMk id="23570" creationId="{5298780A-33B9-4EA2-8F67-DE68AD62841B}"/>
          </ac:spMkLst>
        </pc:spChg>
        <pc:cxnChg chg="del">
          <ac:chgData name="Marije van Huffelen" userId="3ad0929d-e140-4927-9844-b5d61bf3c7c0" providerId="ADAL" clId="{DC825595-EDBC-4517-8585-DADFFCD1E28C}" dt="2022-08-01T13:08:45.208" v="10"/>
          <ac:cxnSpMkLst>
            <pc:docMk/>
            <pc:sldMk cId="0" sldId="392"/>
            <ac:cxnSpMk id="23568" creationId="{23AAC9B5-8015-485C-ACF9-A750390E9A56}"/>
          </ac:cxnSpMkLst>
        </pc:cxnChg>
      </pc:sldChg>
      <pc:sldChg chg="modSp mod modClrScheme chgLayout">
        <pc:chgData name="Marije van Huffelen" userId="3ad0929d-e140-4927-9844-b5d61bf3c7c0" providerId="ADAL" clId="{DC825595-EDBC-4517-8585-DADFFCD1E28C}" dt="2022-08-01T13:29:53.920" v="39" actId="700"/>
        <pc:sldMkLst>
          <pc:docMk/>
          <pc:sldMk cId="2290286171" sldId="393"/>
        </pc:sldMkLst>
        <pc:spChg chg="mod ord">
          <ac:chgData name="Marije van Huffelen" userId="3ad0929d-e140-4927-9844-b5d61bf3c7c0" providerId="ADAL" clId="{DC825595-EDBC-4517-8585-DADFFCD1E28C}" dt="2022-08-01T13:29:53.920" v="39" actId="700"/>
          <ac:spMkLst>
            <pc:docMk/>
            <pc:sldMk cId="2290286171" sldId="393"/>
            <ac:spMk id="2" creationId="{00000000-0000-0000-0000-000000000000}"/>
          </ac:spMkLst>
        </pc:spChg>
        <pc:graphicFrameChg chg="mod ord">
          <ac:chgData name="Marije van Huffelen" userId="3ad0929d-e140-4927-9844-b5d61bf3c7c0" providerId="ADAL" clId="{DC825595-EDBC-4517-8585-DADFFCD1E28C}" dt="2022-08-01T13:29:53.920" v="39" actId="700"/>
          <ac:graphicFrameMkLst>
            <pc:docMk/>
            <pc:sldMk cId="2290286171" sldId="393"/>
            <ac:graphicFrameMk id="7" creationId="{00000000-0000-0000-0000-000000000000}"/>
          </ac:graphicFrameMkLst>
        </pc:graphicFrameChg>
      </pc:sldChg>
      <pc:sldChg chg="modSp mod modClrScheme chgLayout">
        <pc:chgData name="Marije van Huffelen" userId="3ad0929d-e140-4927-9844-b5d61bf3c7c0" providerId="ADAL" clId="{DC825595-EDBC-4517-8585-DADFFCD1E28C}" dt="2022-08-01T13:29:53.920" v="39" actId="700"/>
        <pc:sldMkLst>
          <pc:docMk/>
          <pc:sldMk cId="3110149909" sldId="394"/>
        </pc:sldMkLst>
        <pc:spChg chg="mod ord">
          <ac:chgData name="Marije van Huffelen" userId="3ad0929d-e140-4927-9844-b5d61bf3c7c0" providerId="ADAL" clId="{DC825595-EDBC-4517-8585-DADFFCD1E28C}" dt="2022-08-01T13:29:53.920" v="39" actId="700"/>
          <ac:spMkLst>
            <pc:docMk/>
            <pc:sldMk cId="3110149909" sldId="394"/>
            <ac:spMk id="2" creationId="{00000000-0000-0000-0000-000000000000}"/>
          </ac:spMkLst>
        </pc:spChg>
        <pc:graphicFrameChg chg="mod ord">
          <ac:chgData name="Marije van Huffelen" userId="3ad0929d-e140-4927-9844-b5d61bf3c7c0" providerId="ADAL" clId="{DC825595-EDBC-4517-8585-DADFFCD1E28C}" dt="2022-08-01T13:29:53.920" v="39" actId="700"/>
          <ac:graphicFrameMkLst>
            <pc:docMk/>
            <pc:sldMk cId="3110149909" sldId="394"/>
            <ac:graphicFrameMk id="7" creationId="{00000000-0000-0000-0000-000000000000}"/>
          </ac:graphicFrameMkLst>
        </pc:graphicFrameChg>
      </pc:sldChg>
      <pc:sldChg chg="modSp mod modClrScheme chgLayout">
        <pc:chgData name="Marije van Huffelen" userId="3ad0929d-e140-4927-9844-b5d61bf3c7c0" providerId="ADAL" clId="{DC825595-EDBC-4517-8585-DADFFCD1E28C}" dt="2022-08-01T15:49:56.514" v="247" actId="403"/>
        <pc:sldMkLst>
          <pc:docMk/>
          <pc:sldMk cId="1281217112" sldId="395"/>
        </pc:sldMkLst>
        <pc:spChg chg="mod ord">
          <ac:chgData name="Marije van Huffelen" userId="3ad0929d-e140-4927-9844-b5d61bf3c7c0" providerId="ADAL" clId="{DC825595-EDBC-4517-8585-DADFFCD1E28C}" dt="2022-08-01T13:29:53.920" v="39" actId="700"/>
          <ac:spMkLst>
            <pc:docMk/>
            <pc:sldMk cId="1281217112" sldId="395"/>
            <ac:spMk id="2" creationId="{00000000-0000-0000-0000-000000000000}"/>
          </ac:spMkLst>
        </pc:spChg>
        <pc:spChg chg="mod ord">
          <ac:chgData name="Marije van Huffelen" userId="3ad0929d-e140-4927-9844-b5d61bf3c7c0" providerId="ADAL" clId="{DC825595-EDBC-4517-8585-DADFFCD1E28C}" dt="2022-08-01T15:49:56.514" v="247" actId="403"/>
          <ac:spMkLst>
            <pc:docMk/>
            <pc:sldMk cId="1281217112" sldId="395"/>
            <ac:spMk id="3" creationId="{00000000-0000-0000-0000-000000000000}"/>
          </ac:spMkLst>
        </pc:spChg>
      </pc:sldChg>
      <pc:sldChg chg="modSp mod modClrScheme delCm chgLayout">
        <pc:chgData name="Marije van Huffelen" userId="3ad0929d-e140-4927-9844-b5d61bf3c7c0" providerId="ADAL" clId="{DC825595-EDBC-4517-8585-DADFFCD1E28C}" dt="2022-08-01T15:09:12.498" v="246"/>
        <pc:sldMkLst>
          <pc:docMk/>
          <pc:sldMk cId="2775608386" sldId="396"/>
        </pc:sldMkLst>
        <pc:spChg chg="mod ord">
          <ac:chgData name="Marije van Huffelen" userId="3ad0929d-e140-4927-9844-b5d61bf3c7c0" providerId="ADAL" clId="{DC825595-EDBC-4517-8585-DADFFCD1E28C}" dt="2022-08-01T13:29:53.920" v="39" actId="700"/>
          <ac:spMkLst>
            <pc:docMk/>
            <pc:sldMk cId="2775608386" sldId="396"/>
            <ac:spMk id="2" creationId="{00000000-0000-0000-0000-000000000000}"/>
          </ac:spMkLst>
        </pc:spChg>
        <pc:spChg chg="mod ord">
          <ac:chgData name="Marije van Huffelen" userId="3ad0929d-e140-4927-9844-b5d61bf3c7c0" providerId="ADAL" clId="{DC825595-EDBC-4517-8585-DADFFCD1E28C}" dt="2022-08-01T13:29:54.221" v="49" actId="27636"/>
          <ac:spMkLst>
            <pc:docMk/>
            <pc:sldMk cId="2775608386" sldId="396"/>
            <ac:spMk id="3" creationId="{00000000-0000-0000-0000-000000000000}"/>
          </ac:spMkLst>
        </pc:spChg>
      </pc:sldChg>
      <pc:sldChg chg="delSp modSp add del delDesignElem">
        <pc:chgData name="Marije van Huffelen" userId="3ad0929d-e140-4927-9844-b5d61bf3c7c0" providerId="ADAL" clId="{DC825595-EDBC-4517-8585-DADFFCD1E28C}" dt="2022-08-01T13:31:31.052" v="72" actId="47"/>
        <pc:sldMkLst>
          <pc:docMk/>
          <pc:sldMk cId="962468347" sldId="439"/>
        </pc:sldMkLst>
        <pc:spChg chg="mod">
          <ac:chgData name="Marije van Huffelen" userId="3ad0929d-e140-4927-9844-b5d61bf3c7c0" providerId="ADAL" clId="{DC825595-EDBC-4517-8585-DADFFCD1E28C}" dt="2022-08-01T13:08:45.208" v="10"/>
          <ac:spMkLst>
            <pc:docMk/>
            <pc:sldMk cId="962468347" sldId="439"/>
            <ac:spMk id="2" creationId="{00000000-0000-0000-0000-000000000000}"/>
          </ac:spMkLst>
        </pc:spChg>
        <pc:spChg chg="del">
          <ac:chgData name="Marije van Huffelen" userId="3ad0929d-e140-4927-9844-b5d61bf3c7c0" providerId="ADAL" clId="{DC825595-EDBC-4517-8585-DADFFCD1E28C}" dt="2022-08-01T13:08:45.208" v="10"/>
          <ac:spMkLst>
            <pc:docMk/>
            <pc:sldMk cId="962468347" sldId="439"/>
            <ac:spMk id="8" creationId="{19D32F93-50AC-4C46-A5DB-291C60DDB7BD}"/>
          </ac:spMkLst>
        </pc:spChg>
        <pc:spChg chg="del">
          <ac:chgData name="Marije van Huffelen" userId="3ad0929d-e140-4927-9844-b5d61bf3c7c0" providerId="ADAL" clId="{DC825595-EDBC-4517-8585-DADFFCD1E28C}" dt="2022-08-01T13:08:45.208" v="10"/>
          <ac:spMkLst>
            <pc:docMk/>
            <pc:sldMk cId="962468347" sldId="439"/>
            <ac:spMk id="10" creationId="{827DC2C4-B485-428A-BF4A-472D2967F47F}"/>
          </ac:spMkLst>
        </pc:spChg>
        <pc:spChg chg="del">
          <ac:chgData name="Marije van Huffelen" userId="3ad0929d-e140-4927-9844-b5d61bf3c7c0" providerId="ADAL" clId="{DC825595-EDBC-4517-8585-DADFFCD1E28C}" dt="2022-08-01T13:08:45.208" v="10"/>
          <ac:spMkLst>
            <pc:docMk/>
            <pc:sldMk cId="962468347" sldId="439"/>
            <ac:spMk id="12" creationId="{EE04B5EB-F158-4507-90DD-BD23620C7CC9}"/>
          </ac:spMkLst>
        </pc:spChg>
      </pc:sldChg>
      <pc:sldChg chg="add del">
        <pc:chgData name="Marije van Huffelen" userId="3ad0929d-e140-4927-9844-b5d61bf3c7c0" providerId="ADAL" clId="{DC825595-EDBC-4517-8585-DADFFCD1E28C}" dt="2022-08-01T13:31:33.314" v="73"/>
        <pc:sldMkLst>
          <pc:docMk/>
          <pc:sldMk cId="2979541711" sldId="442"/>
        </pc:sldMkLst>
      </pc:sldChg>
      <pc:sldChg chg="addSp delSp modSp add del mod modClrScheme delDesignElem chgLayout">
        <pc:chgData name="Marije van Huffelen" userId="3ad0929d-e140-4927-9844-b5d61bf3c7c0" providerId="ADAL" clId="{DC825595-EDBC-4517-8585-DADFFCD1E28C}" dt="2022-08-01T13:31:31.052" v="72" actId="47"/>
        <pc:sldMkLst>
          <pc:docMk/>
          <pc:sldMk cId="3747110119" sldId="444"/>
        </pc:sldMkLst>
        <pc:spChg chg="add mod ord">
          <ac:chgData name="Marije van Huffelen" userId="3ad0929d-e140-4927-9844-b5d61bf3c7c0" providerId="ADAL" clId="{DC825595-EDBC-4517-8585-DADFFCD1E28C}" dt="2022-08-01T13:29:53.920" v="39" actId="700"/>
          <ac:spMkLst>
            <pc:docMk/>
            <pc:sldMk cId="3747110119" sldId="444"/>
            <ac:spMk id="3" creationId="{3CE80209-51F1-0445-42B6-2C89FDB0614B}"/>
          </ac:spMkLst>
        </pc:spChg>
        <pc:spChg chg="mod ord">
          <ac:chgData name="Marije van Huffelen" userId="3ad0929d-e140-4927-9844-b5d61bf3c7c0" providerId="ADAL" clId="{DC825595-EDBC-4517-8585-DADFFCD1E28C}" dt="2022-08-01T13:29:54.010" v="43" actId="27636"/>
          <ac:spMkLst>
            <pc:docMk/>
            <pc:sldMk cId="3747110119" sldId="444"/>
            <ac:spMk id="4" creationId="{00000000-0000-0000-0000-000000000000}"/>
          </ac:spMkLst>
        </pc:spChg>
        <pc:spChg chg="del">
          <ac:chgData name="Marije van Huffelen" userId="3ad0929d-e140-4927-9844-b5d61bf3c7c0" providerId="ADAL" clId="{DC825595-EDBC-4517-8585-DADFFCD1E28C}" dt="2022-08-01T13:08:45.208" v="10"/>
          <ac:spMkLst>
            <pc:docMk/>
            <pc:sldMk cId="3747110119" sldId="444"/>
            <ac:spMk id="9" creationId="{19D32F93-50AC-4C46-A5DB-291C60DDB7BD}"/>
          </ac:spMkLst>
        </pc:spChg>
        <pc:spChg chg="del">
          <ac:chgData name="Marije van Huffelen" userId="3ad0929d-e140-4927-9844-b5d61bf3c7c0" providerId="ADAL" clId="{DC825595-EDBC-4517-8585-DADFFCD1E28C}" dt="2022-08-01T13:08:45.208" v="10"/>
          <ac:spMkLst>
            <pc:docMk/>
            <pc:sldMk cId="3747110119" sldId="444"/>
            <ac:spMk id="11" creationId="{B9A1D9BC-1455-4308-9ABD-A3F8EDB67AAF}"/>
          </ac:spMkLst>
        </pc:spChg>
        <pc:spChg chg="del">
          <ac:chgData name="Marije van Huffelen" userId="3ad0929d-e140-4927-9844-b5d61bf3c7c0" providerId="ADAL" clId="{DC825595-EDBC-4517-8585-DADFFCD1E28C}" dt="2022-08-01T13:08:45.208" v="10"/>
          <ac:spMkLst>
            <pc:docMk/>
            <pc:sldMk cId="3747110119" sldId="444"/>
            <ac:spMk id="13" creationId="{827DC2C4-B485-428A-BF4A-472D2967F47F}"/>
          </ac:spMkLst>
        </pc:spChg>
        <pc:spChg chg="del">
          <ac:chgData name="Marije van Huffelen" userId="3ad0929d-e140-4927-9844-b5d61bf3c7c0" providerId="ADAL" clId="{DC825595-EDBC-4517-8585-DADFFCD1E28C}" dt="2022-08-01T13:08:45.208" v="10"/>
          <ac:spMkLst>
            <pc:docMk/>
            <pc:sldMk cId="3747110119" sldId="444"/>
            <ac:spMk id="15" creationId="{4A62647B-1222-407C-8740-5A497612B1F5}"/>
          </ac:spMkLst>
        </pc:spChg>
      </pc:sldChg>
      <pc:sldChg chg="addSp delSp modSp mod modClrScheme delDesignElem chgLayout">
        <pc:chgData name="Marije van Huffelen" userId="3ad0929d-e140-4927-9844-b5d61bf3c7c0" providerId="ADAL" clId="{DC825595-EDBC-4517-8585-DADFFCD1E28C}" dt="2022-08-01T13:29:53.920" v="39" actId="700"/>
        <pc:sldMkLst>
          <pc:docMk/>
          <pc:sldMk cId="4204730274" sldId="445"/>
        </pc:sldMkLst>
        <pc:spChg chg="mod ord">
          <ac:chgData name="Marije van Huffelen" userId="3ad0929d-e140-4927-9844-b5d61bf3c7c0" providerId="ADAL" clId="{DC825595-EDBC-4517-8585-DADFFCD1E28C}" dt="2022-08-01T13:29:53.920" v="39" actId="700"/>
          <ac:spMkLst>
            <pc:docMk/>
            <pc:sldMk cId="4204730274" sldId="445"/>
            <ac:spMk id="2" creationId="{00000000-0000-0000-0000-000000000000}"/>
          </ac:spMkLst>
        </pc:spChg>
        <pc:spChg chg="add mod ord">
          <ac:chgData name="Marije van Huffelen" userId="3ad0929d-e140-4927-9844-b5d61bf3c7c0" providerId="ADAL" clId="{DC825595-EDBC-4517-8585-DADFFCD1E28C}" dt="2022-08-01T13:29:53.920" v="39" actId="700"/>
          <ac:spMkLst>
            <pc:docMk/>
            <pc:sldMk cId="4204730274" sldId="445"/>
            <ac:spMk id="3" creationId="{2510FB34-50B9-6ED5-6142-C8E28214A567}"/>
          </ac:spMkLst>
        </pc:spChg>
        <pc:spChg chg="del">
          <ac:chgData name="Marije van Huffelen" userId="3ad0929d-e140-4927-9844-b5d61bf3c7c0" providerId="ADAL" clId="{DC825595-EDBC-4517-8585-DADFFCD1E28C}" dt="2022-08-01T13:08:45.208" v="10"/>
          <ac:spMkLst>
            <pc:docMk/>
            <pc:sldMk cId="4204730274" sldId="445"/>
            <ac:spMk id="10" creationId="{19D32F93-50AC-4C46-A5DB-291C60DDB7BD}"/>
          </ac:spMkLst>
        </pc:spChg>
        <pc:spChg chg="del">
          <ac:chgData name="Marije van Huffelen" userId="3ad0929d-e140-4927-9844-b5d61bf3c7c0" providerId="ADAL" clId="{DC825595-EDBC-4517-8585-DADFFCD1E28C}" dt="2022-08-01T13:08:45.208" v="10"/>
          <ac:spMkLst>
            <pc:docMk/>
            <pc:sldMk cId="4204730274" sldId="445"/>
            <ac:spMk id="12" creationId="{B9A1D9BC-1455-4308-9ABD-A3F8EDB67AAF}"/>
          </ac:spMkLst>
        </pc:spChg>
        <pc:spChg chg="del">
          <ac:chgData name="Marije van Huffelen" userId="3ad0929d-e140-4927-9844-b5d61bf3c7c0" providerId="ADAL" clId="{DC825595-EDBC-4517-8585-DADFFCD1E28C}" dt="2022-08-01T13:08:45.208" v="10"/>
          <ac:spMkLst>
            <pc:docMk/>
            <pc:sldMk cId="4204730274" sldId="445"/>
            <ac:spMk id="14" creationId="{827DC2C4-B485-428A-BF4A-472D2967F47F}"/>
          </ac:spMkLst>
        </pc:spChg>
        <pc:spChg chg="del">
          <ac:chgData name="Marije van Huffelen" userId="3ad0929d-e140-4927-9844-b5d61bf3c7c0" providerId="ADAL" clId="{DC825595-EDBC-4517-8585-DADFFCD1E28C}" dt="2022-08-01T13:08:45.208" v="10"/>
          <ac:spMkLst>
            <pc:docMk/>
            <pc:sldMk cId="4204730274" sldId="445"/>
            <ac:spMk id="16" creationId="{4A62647B-1222-407C-8740-5A497612B1F5}"/>
          </ac:spMkLst>
        </pc:spChg>
      </pc:sldChg>
      <pc:sldChg chg="modSp mod modClrScheme chgLayout modNotesTx">
        <pc:chgData name="Marije van Huffelen" userId="3ad0929d-e140-4927-9844-b5d61bf3c7c0" providerId="ADAL" clId="{DC825595-EDBC-4517-8585-DADFFCD1E28C}" dt="2022-08-01T15:07:51.158" v="236" actId="20577"/>
        <pc:sldMkLst>
          <pc:docMk/>
          <pc:sldMk cId="1914270074" sldId="459"/>
        </pc:sldMkLst>
        <pc:spChg chg="mod ord">
          <ac:chgData name="Marije van Huffelen" userId="3ad0929d-e140-4927-9844-b5d61bf3c7c0" providerId="ADAL" clId="{DC825595-EDBC-4517-8585-DADFFCD1E28C}" dt="2022-08-01T13:29:53.920" v="39" actId="700"/>
          <ac:spMkLst>
            <pc:docMk/>
            <pc:sldMk cId="1914270074" sldId="459"/>
            <ac:spMk id="2" creationId="{00000000-0000-0000-0000-000000000000}"/>
          </ac:spMkLst>
        </pc:spChg>
        <pc:graphicFrameChg chg="mod ord">
          <ac:chgData name="Marije van Huffelen" userId="3ad0929d-e140-4927-9844-b5d61bf3c7c0" providerId="ADAL" clId="{DC825595-EDBC-4517-8585-DADFFCD1E28C}" dt="2022-08-01T13:29:53.920" v="39" actId="700"/>
          <ac:graphicFrameMkLst>
            <pc:docMk/>
            <pc:sldMk cId="1914270074" sldId="459"/>
            <ac:graphicFrameMk id="10" creationId="{00000000-0000-0000-0000-000000000000}"/>
          </ac:graphicFrameMkLst>
        </pc:graphicFrameChg>
      </pc:sldChg>
      <pc:sldChg chg="modSp add del mod modClrScheme chgLayout">
        <pc:chgData name="Marije van Huffelen" userId="3ad0929d-e140-4927-9844-b5d61bf3c7c0" providerId="ADAL" clId="{DC825595-EDBC-4517-8585-DADFFCD1E28C}" dt="2022-08-01T13:31:33.314" v="73"/>
        <pc:sldMkLst>
          <pc:docMk/>
          <pc:sldMk cId="1647308674" sldId="480"/>
        </pc:sldMkLst>
        <pc:spChg chg="mod ord">
          <ac:chgData name="Marije van Huffelen" userId="3ad0929d-e140-4927-9844-b5d61bf3c7c0" providerId="ADAL" clId="{DC825595-EDBC-4517-8585-DADFFCD1E28C}" dt="2022-08-01T13:29:53.920" v="39" actId="700"/>
          <ac:spMkLst>
            <pc:docMk/>
            <pc:sldMk cId="1647308674" sldId="480"/>
            <ac:spMk id="2" creationId="{00000000-0000-0000-0000-000000000000}"/>
          </ac:spMkLst>
        </pc:spChg>
        <pc:picChg chg="mod ord">
          <ac:chgData name="Marije van Huffelen" userId="3ad0929d-e140-4927-9844-b5d61bf3c7c0" providerId="ADAL" clId="{DC825595-EDBC-4517-8585-DADFFCD1E28C}" dt="2022-08-01T13:29:53.920" v="39" actId="700"/>
          <ac:picMkLst>
            <pc:docMk/>
            <pc:sldMk cId="1647308674" sldId="480"/>
            <ac:picMk id="6" creationId="{0FECF0E9-B988-8407-C823-71E8CF6E7A1B}"/>
          </ac:picMkLst>
        </pc:picChg>
      </pc:sldChg>
      <pc:sldChg chg="modSp add del mod modClrScheme chgLayout">
        <pc:chgData name="Marije van Huffelen" userId="3ad0929d-e140-4927-9844-b5d61bf3c7c0" providerId="ADAL" clId="{DC825595-EDBC-4517-8585-DADFFCD1E28C}" dt="2022-08-01T14:47:02.928" v="121" actId="207"/>
        <pc:sldMkLst>
          <pc:docMk/>
          <pc:sldMk cId="2242661722" sldId="497"/>
        </pc:sldMkLst>
        <pc:spChg chg="mod ord">
          <ac:chgData name="Marije van Huffelen" userId="3ad0929d-e140-4927-9844-b5d61bf3c7c0" providerId="ADAL" clId="{DC825595-EDBC-4517-8585-DADFFCD1E28C}" dt="2022-08-01T13:29:53.920" v="39" actId="700"/>
          <ac:spMkLst>
            <pc:docMk/>
            <pc:sldMk cId="2242661722" sldId="497"/>
            <ac:spMk id="2" creationId="{00000000-0000-0000-0000-000000000000}"/>
          </ac:spMkLst>
        </pc:spChg>
        <pc:spChg chg="mod">
          <ac:chgData name="Marije van Huffelen" userId="3ad0929d-e140-4927-9844-b5d61bf3c7c0" providerId="ADAL" clId="{DC825595-EDBC-4517-8585-DADFFCD1E28C}" dt="2022-08-01T14:46:53.896" v="119" actId="207"/>
          <ac:spMkLst>
            <pc:docMk/>
            <pc:sldMk cId="2242661722" sldId="497"/>
            <ac:spMk id="9" creationId="{00000000-0000-0000-0000-000000000000}"/>
          </ac:spMkLst>
        </pc:spChg>
        <pc:spChg chg="mod">
          <ac:chgData name="Marije van Huffelen" userId="3ad0929d-e140-4927-9844-b5d61bf3c7c0" providerId="ADAL" clId="{DC825595-EDBC-4517-8585-DADFFCD1E28C}" dt="2022-08-01T14:46:58.128" v="120" actId="207"/>
          <ac:spMkLst>
            <pc:docMk/>
            <pc:sldMk cId="2242661722" sldId="497"/>
            <ac:spMk id="10" creationId="{00000000-0000-0000-0000-000000000000}"/>
          </ac:spMkLst>
        </pc:spChg>
        <pc:spChg chg="mod">
          <ac:chgData name="Marije van Huffelen" userId="3ad0929d-e140-4927-9844-b5d61bf3c7c0" providerId="ADAL" clId="{DC825595-EDBC-4517-8585-DADFFCD1E28C}" dt="2022-08-01T14:47:02.928" v="121" actId="207"/>
          <ac:spMkLst>
            <pc:docMk/>
            <pc:sldMk cId="2242661722" sldId="497"/>
            <ac:spMk id="11" creationId="{00000000-0000-0000-0000-000000000000}"/>
          </ac:spMkLst>
        </pc:spChg>
        <pc:picChg chg="mod ord">
          <ac:chgData name="Marije van Huffelen" userId="3ad0929d-e140-4927-9844-b5d61bf3c7c0" providerId="ADAL" clId="{DC825595-EDBC-4517-8585-DADFFCD1E28C}" dt="2022-08-01T13:29:53.920" v="39" actId="700"/>
          <ac:picMkLst>
            <pc:docMk/>
            <pc:sldMk cId="2242661722" sldId="497"/>
            <ac:picMk id="5" creationId="{00000000-0000-0000-0000-000000000000}"/>
          </ac:picMkLst>
        </pc:picChg>
      </pc:sldChg>
      <pc:sldChg chg="addSp delSp modSp mod modClrScheme chgLayout">
        <pc:chgData name="Marije van Huffelen" userId="3ad0929d-e140-4927-9844-b5d61bf3c7c0" providerId="ADAL" clId="{DC825595-EDBC-4517-8585-DADFFCD1E28C}" dt="2022-08-01T13:29:53.920" v="39" actId="700"/>
        <pc:sldMkLst>
          <pc:docMk/>
          <pc:sldMk cId="3911969507" sldId="498"/>
        </pc:sldMkLst>
        <pc:spChg chg="add mod ord">
          <ac:chgData name="Marije van Huffelen" userId="3ad0929d-e140-4927-9844-b5d61bf3c7c0" providerId="ADAL" clId="{DC825595-EDBC-4517-8585-DADFFCD1E28C}" dt="2022-08-01T13:29:53.920" v="39" actId="700"/>
          <ac:spMkLst>
            <pc:docMk/>
            <pc:sldMk cId="3911969507" sldId="498"/>
            <ac:spMk id="3" creationId="{048F02C3-11B0-BF8C-950D-9AAB8135A2DE}"/>
          </ac:spMkLst>
        </pc:spChg>
        <pc:spChg chg="mod ord">
          <ac:chgData name="Marije van Huffelen" userId="3ad0929d-e140-4927-9844-b5d61bf3c7c0" providerId="ADAL" clId="{DC825595-EDBC-4517-8585-DADFFCD1E28C}" dt="2022-08-01T13:29:53.920" v="39" actId="700"/>
          <ac:spMkLst>
            <pc:docMk/>
            <pc:sldMk cId="3911969507" sldId="498"/>
            <ac:spMk id="23554" creationId="{3E52ED87-99BA-CE19-936A-0ADF4BB71C53}"/>
          </ac:spMkLst>
        </pc:spChg>
        <pc:spChg chg="del mod ord">
          <ac:chgData name="Marije van Huffelen" userId="3ad0929d-e140-4927-9844-b5d61bf3c7c0" providerId="ADAL" clId="{DC825595-EDBC-4517-8585-DADFFCD1E28C}" dt="2022-08-01T13:29:53.920" v="39" actId="700"/>
          <ac:spMkLst>
            <pc:docMk/>
            <pc:sldMk cId="3911969507" sldId="498"/>
            <ac:spMk id="23555" creationId="{4240679F-82DA-DFED-ED08-060FC94252A6}"/>
          </ac:spMkLst>
        </pc:spChg>
      </pc:sldChg>
      <pc:sldChg chg="delSp modSp mod modClrScheme chgLayout">
        <pc:chgData name="Marije van Huffelen" userId="3ad0929d-e140-4927-9844-b5d61bf3c7c0" providerId="ADAL" clId="{DC825595-EDBC-4517-8585-DADFFCD1E28C}" dt="2022-08-01T13:29:53.920" v="39" actId="700"/>
        <pc:sldMkLst>
          <pc:docMk/>
          <pc:sldMk cId="2663526719" sldId="499"/>
        </pc:sldMkLst>
        <pc:spChg chg="mod ord">
          <ac:chgData name="Marije van Huffelen" userId="3ad0929d-e140-4927-9844-b5d61bf3c7c0" providerId="ADAL" clId="{DC825595-EDBC-4517-8585-DADFFCD1E28C}" dt="2022-08-01T13:29:53.920" v="39" actId="700"/>
          <ac:spMkLst>
            <pc:docMk/>
            <pc:sldMk cId="2663526719" sldId="499"/>
            <ac:spMk id="2" creationId="{67AD6739-6DEC-9D18-02B0-E6D927CC7B43}"/>
          </ac:spMkLst>
        </pc:spChg>
        <pc:spChg chg="del mod ord">
          <ac:chgData name="Marije van Huffelen" userId="3ad0929d-e140-4927-9844-b5d61bf3c7c0" providerId="ADAL" clId="{DC825595-EDBC-4517-8585-DADFFCD1E28C}" dt="2022-08-01T13:29:53.920" v="39" actId="700"/>
          <ac:spMkLst>
            <pc:docMk/>
            <pc:sldMk cId="2663526719" sldId="499"/>
            <ac:spMk id="3" creationId="{3DDD7379-5007-8B22-80F8-87ACB9C1A0F4}"/>
          </ac:spMkLst>
        </pc:spChg>
        <pc:picChg chg="mod ord">
          <ac:chgData name="Marije van Huffelen" userId="3ad0929d-e140-4927-9844-b5d61bf3c7c0" providerId="ADAL" clId="{DC825595-EDBC-4517-8585-DADFFCD1E28C}" dt="2022-08-01T13:29:53.920" v="39" actId="700"/>
          <ac:picMkLst>
            <pc:docMk/>
            <pc:sldMk cId="2663526719" sldId="499"/>
            <ac:picMk id="8" creationId="{0369996E-7FBA-C801-C566-73D53E64CCE1}"/>
          </ac:picMkLst>
        </pc:picChg>
      </pc:sldChg>
      <pc:sldChg chg="modSp mod modClrScheme chgLayout">
        <pc:chgData name="Marije van Huffelen" userId="3ad0929d-e140-4927-9844-b5d61bf3c7c0" providerId="ADAL" clId="{DC825595-EDBC-4517-8585-DADFFCD1E28C}" dt="2022-08-01T13:29:53.920" v="39" actId="700"/>
        <pc:sldMkLst>
          <pc:docMk/>
          <pc:sldMk cId="2851668320" sldId="500"/>
        </pc:sldMkLst>
        <pc:spChg chg="mod ord">
          <ac:chgData name="Marije van Huffelen" userId="3ad0929d-e140-4927-9844-b5d61bf3c7c0" providerId="ADAL" clId="{DC825595-EDBC-4517-8585-DADFFCD1E28C}" dt="2022-08-01T13:29:53.920" v="39" actId="700"/>
          <ac:spMkLst>
            <pc:docMk/>
            <pc:sldMk cId="2851668320" sldId="500"/>
            <ac:spMk id="2" creationId="{00000000-0000-0000-0000-000000000000}"/>
          </ac:spMkLst>
        </pc:spChg>
        <pc:spChg chg="mod ord">
          <ac:chgData name="Marije van Huffelen" userId="3ad0929d-e140-4927-9844-b5d61bf3c7c0" providerId="ADAL" clId="{DC825595-EDBC-4517-8585-DADFFCD1E28C}" dt="2022-08-01T13:29:53.920" v="39" actId="700"/>
          <ac:spMkLst>
            <pc:docMk/>
            <pc:sldMk cId="2851668320" sldId="500"/>
            <ac:spMk id="3" creationId="{00000000-0000-0000-0000-000000000000}"/>
          </ac:spMkLst>
        </pc:spChg>
      </pc:sldChg>
      <pc:sldChg chg="modSp add del mod modClrScheme chgLayout">
        <pc:chgData name="Marije van Huffelen" userId="3ad0929d-e140-4927-9844-b5d61bf3c7c0" providerId="ADAL" clId="{DC825595-EDBC-4517-8585-DADFFCD1E28C}" dt="2022-08-01T13:31:31.052" v="72" actId="47"/>
        <pc:sldMkLst>
          <pc:docMk/>
          <pc:sldMk cId="2784293492" sldId="501"/>
        </pc:sldMkLst>
        <pc:spChg chg="mod ord">
          <ac:chgData name="Marije van Huffelen" userId="3ad0929d-e140-4927-9844-b5d61bf3c7c0" providerId="ADAL" clId="{DC825595-EDBC-4517-8585-DADFFCD1E28C}" dt="2022-08-01T13:29:53.920" v="39" actId="700"/>
          <ac:spMkLst>
            <pc:docMk/>
            <pc:sldMk cId="2784293492" sldId="501"/>
            <ac:spMk id="2" creationId="{00000000-0000-0000-0000-000000000000}"/>
          </ac:spMkLst>
        </pc:spChg>
        <pc:spChg chg="mod ord">
          <ac:chgData name="Marije van Huffelen" userId="3ad0929d-e140-4927-9844-b5d61bf3c7c0" providerId="ADAL" clId="{DC825595-EDBC-4517-8585-DADFFCD1E28C}" dt="2022-08-01T13:29:53.994" v="42" actId="27636"/>
          <ac:spMkLst>
            <pc:docMk/>
            <pc:sldMk cId="2784293492" sldId="501"/>
            <ac:spMk id="3" creationId="{00000000-0000-0000-0000-000000000000}"/>
          </ac:spMkLst>
        </pc:spChg>
      </pc:sldChg>
      <pc:sldChg chg="modSp add del mod modClrScheme chgLayout">
        <pc:chgData name="Marije van Huffelen" userId="3ad0929d-e140-4927-9844-b5d61bf3c7c0" providerId="ADAL" clId="{DC825595-EDBC-4517-8585-DADFFCD1E28C}" dt="2022-08-01T13:31:33.314" v="73"/>
        <pc:sldMkLst>
          <pc:docMk/>
          <pc:sldMk cId="4140160202" sldId="502"/>
        </pc:sldMkLst>
        <pc:spChg chg="mod ord">
          <ac:chgData name="Marije van Huffelen" userId="3ad0929d-e140-4927-9844-b5d61bf3c7c0" providerId="ADAL" clId="{DC825595-EDBC-4517-8585-DADFFCD1E28C}" dt="2022-08-01T13:29:53.920" v="39" actId="700"/>
          <ac:spMkLst>
            <pc:docMk/>
            <pc:sldMk cId="4140160202" sldId="502"/>
            <ac:spMk id="2" creationId="{04BBA2B3-675D-D83C-9924-D6A8C2CA9CD0}"/>
          </ac:spMkLst>
        </pc:spChg>
        <pc:picChg chg="mod ord">
          <ac:chgData name="Marije van Huffelen" userId="3ad0929d-e140-4927-9844-b5d61bf3c7c0" providerId="ADAL" clId="{DC825595-EDBC-4517-8585-DADFFCD1E28C}" dt="2022-08-01T13:29:53.920" v="39" actId="700"/>
          <ac:picMkLst>
            <pc:docMk/>
            <pc:sldMk cId="4140160202" sldId="502"/>
            <ac:picMk id="5" creationId="{E7136D96-0141-9293-41B4-F56ABFBFCC03}"/>
          </ac:picMkLst>
        </pc:picChg>
      </pc:sldChg>
      <pc:sldChg chg="addSp delSp modSp add del mod modClrScheme chgLayout">
        <pc:chgData name="Marije van Huffelen" userId="3ad0929d-e140-4927-9844-b5d61bf3c7c0" providerId="ADAL" clId="{DC825595-EDBC-4517-8585-DADFFCD1E28C}" dt="2022-08-01T13:31:33.314" v="73"/>
        <pc:sldMkLst>
          <pc:docMk/>
          <pc:sldMk cId="2265816955" sldId="504"/>
        </pc:sldMkLst>
        <pc:spChg chg="mod ord">
          <ac:chgData name="Marije van Huffelen" userId="3ad0929d-e140-4927-9844-b5d61bf3c7c0" providerId="ADAL" clId="{DC825595-EDBC-4517-8585-DADFFCD1E28C}" dt="2022-08-01T13:29:53.920" v="39" actId="700"/>
          <ac:spMkLst>
            <pc:docMk/>
            <pc:sldMk cId="2265816955" sldId="504"/>
            <ac:spMk id="2" creationId="{00000000-0000-0000-0000-000000000000}"/>
          </ac:spMkLst>
        </pc:spChg>
        <pc:spChg chg="del mod ord">
          <ac:chgData name="Marije van Huffelen" userId="3ad0929d-e140-4927-9844-b5d61bf3c7c0" providerId="ADAL" clId="{DC825595-EDBC-4517-8585-DADFFCD1E28C}" dt="2022-08-01T13:29:53.920" v="39" actId="700"/>
          <ac:spMkLst>
            <pc:docMk/>
            <pc:sldMk cId="2265816955" sldId="504"/>
            <ac:spMk id="3" creationId="{00000000-0000-0000-0000-000000000000}"/>
          </ac:spMkLst>
        </pc:spChg>
        <pc:spChg chg="add mod ord">
          <ac:chgData name="Marije van Huffelen" userId="3ad0929d-e140-4927-9844-b5d61bf3c7c0" providerId="ADAL" clId="{DC825595-EDBC-4517-8585-DADFFCD1E28C}" dt="2022-08-01T13:29:53.920" v="39" actId="700"/>
          <ac:spMkLst>
            <pc:docMk/>
            <pc:sldMk cId="2265816955" sldId="504"/>
            <ac:spMk id="4" creationId="{72F172D5-4E21-A924-17A0-EC4B73007A20}"/>
          </ac:spMkLst>
        </pc:spChg>
      </pc:sldChg>
      <pc:sldChg chg="modSp mod modClrScheme chgLayout modNotesTx">
        <pc:chgData name="Marije van Huffelen" userId="3ad0929d-e140-4927-9844-b5d61bf3c7c0" providerId="ADAL" clId="{DC825595-EDBC-4517-8585-DADFFCD1E28C}" dt="2022-08-01T15:07:36.079" v="210" actId="20577"/>
        <pc:sldMkLst>
          <pc:docMk/>
          <pc:sldMk cId="955145536" sldId="505"/>
        </pc:sldMkLst>
        <pc:spChg chg="mod ord">
          <ac:chgData name="Marije van Huffelen" userId="3ad0929d-e140-4927-9844-b5d61bf3c7c0" providerId="ADAL" clId="{DC825595-EDBC-4517-8585-DADFFCD1E28C}" dt="2022-08-01T13:29:53.920" v="39" actId="700"/>
          <ac:spMkLst>
            <pc:docMk/>
            <pc:sldMk cId="955145536" sldId="505"/>
            <ac:spMk id="2" creationId="{77C0FB5C-E12A-A66E-0ADB-D7F2D0B939FD}"/>
          </ac:spMkLst>
        </pc:spChg>
        <pc:picChg chg="mod ord">
          <ac:chgData name="Marije van Huffelen" userId="3ad0929d-e140-4927-9844-b5d61bf3c7c0" providerId="ADAL" clId="{DC825595-EDBC-4517-8585-DADFFCD1E28C}" dt="2022-08-01T13:29:53.920" v="39" actId="700"/>
          <ac:picMkLst>
            <pc:docMk/>
            <pc:sldMk cId="955145536" sldId="505"/>
            <ac:picMk id="5" creationId="{0396ED0D-1323-37A2-5EFF-1482F0454FEA}"/>
          </ac:picMkLst>
        </pc:picChg>
      </pc:sldChg>
      <pc:sldChg chg="addSp modSp mod modClrScheme chgLayout modNotesTx">
        <pc:chgData name="Marije van Huffelen" userId="3ad0929d-e140-4927-9844-b5d61bf3c7c0" providerId="ADAL" clId="{DC825595-EDBC-4517-8585-DADFFCD1E28C}" dt="2022-08-01T15:08:15.707" v="242" actId="20577"/>
        <pc:sldMkLst>
          <pc:docMk/>
          <pc:sldMk cId="697221521" sldId="506"/>
        </pc:sldMkLst>
        <pc:spChg chg="add mod ord">
          <ac:chgData name="Marije van Huffelen" userId="3ad0929d-e140-4927-9844-b5d61bf3c7c0" providerId="ADAL" clId="{DC825595-EDBC-4517-8585-DADFFCD1E28C}" dt="2022-08-01T13:29:53.920" v="39" actId="700"/>
          <ac:spMkLst>
            <pc:docMk/>
            <pc:sldMk cId="697221521" sldId="506"/>
            <ac:spMk id="3" creationId="{7991738D-1928-7213-75A3-CEBB54BAF256}"/>
          </ac:spMkLst>
        </pc:spChg>
        <pc:spChg chg="add mod ord">
          <ac:chgData name="Marije van Huffelen" userId="3ad0929d-e140-4927-9844-b5d61bf3c7c0" providerId="ADAL" clId="{DC825595-EDBC-4517-8585-DADFFCD1E28C}" dt="2022-08-01T13:29:53.920" v="39" actId="700"/>
          <ac:spMkLst>
            <pc:docMk/>
            <pc:sldMk cId="697221521" sldId="506"/>
            <ac:spMk id="4" creationId="{29FDB782-DEE3-D4B3-CF2A-135A68CA05E7}"/>
          </ac:spMkLst>
        </pc:spChg>
      </pc:sldChg>
      <pc:sldChg chg="add del setBg">
        <pc:chgData name="Marije van Huffelen" userId="3ad0929d-e140-4927-9844-b5d61bf3c7c0" providerId="ADAL" clId="{DC825595-EDBC-4517-8585-DADFFCD1E28C}" dt="2022-08-01T13:31:33.314" v="73"/>
        <pc:sldMkLst>
          <pc:docMk/>
          <pc:sldMk cId="2667236581" sldId="517"/>
        </pc:sldMkLst>
      </pc:sldChg>
      <pc:sldChg chg="add del">
        <pc:chgData name="Marije van Huffelen" userId="3ad0929d-e140-4927-9844-b5d61bf3c7c0" providerId="ADAL" clId="{DC825595-EDBC-4517-8585-DADFFCD1E28C}" dt="2022-08-01T13:31:33.314" v="73"/>
        <pc:sldMkLst>
          <pc:docMk/>
          <pc:sldMk cId="1053489575" sldId="518"/>
        </pc:sldMkLst>
      </pc:sldChg>
      <pc:sldChg chg="add del setBg">
        <pc:chgData name="Marije van Huffelen" userId="3ad0929d-e140-4927-9844-b5d61bf3c7c0" providerId="ADAL" clId="{DC825595-EDBC-4517-8585-DADFFCD1E28C}" dt="2022-08-01T13:31:33.314" v="73"/>
        <pc:sldMkLst>
          <pc:docMk/>
          <pc:sldMk cId="3870816178" sldId="520"/>
        </pc:sldMkLst>
      </pc:sldChg>
      <pc:sldChg chg="add del">
        <pc:chgData name="Marije van Huffelen" userId="3ad0929d-e140-4927-9844-b5d61bf3c7c0" providerId="ADAL" clId="{DC825595-EDBC-4517-8585-DADFFCD1E28C}" dt="2022-08-01T13:31:33.314" v="73"/>
        <pc:sldMkLst>
          <pc:docMk/>
          <pc:sldMk cId="3333531293" sldId="535"/>
        </pc:sldMkLst>
      </pc:sldChg>
      <pc:sldChg chg="add del">
        <pc:chgData name="Marije van Huffelen" userId="3ad0929d-e140-4927-9844-b5d61bf3c7c0" providerId="ADAL" clId="{DC825595-EDBC-4517-8585-DADFFCD1E28C}" dt="2022-08-01T13:31:33.314" v="73"/>
        <pc:sldMkLst>
          <pc:docMk/>
          <pc:sldMk cId="3480467665" sldId="536"/>
        </pc:sldMkLst>
      </pc:sldChg>
      <pc:sldChg chg="add del">
        <pc:chgData name="Marije van Huffelen" userId="3ad0929d-e140-4927-9844-b5d61bf3c7c0" providerId="ADAL" clId="{DC825595-EDBC-4517-8585-DADFFCD1E28C}" dt="2022-08-01T13:31:33.314" v="73"/>
        <pc:sldMkLst>
          <pc:docMk/>
          <pc:sldMk cId="343314756" sldId="537"/>
        </pc:sldMkLst>
      </pc:sldChg>
      <pc:sldChg chg="add del">
        <pc:chgData name="Marije van Huffelen" userId="3ad0929d-e140-4927-9844-b5d61bf3c7c0" providerId="ADAL" clId="{DC825595-EDBC-4517-8585-DADFFCD1E28C}" dt="2022-08-01T13:31:33.314" v="73"/>
        <pc:sldMkLst>
          <pc:docMk/>
          <pc:sldMk cId="0" sldId="544"/>
        </pc:sldMkLst>
      </pc:sldChg>
      <pc:sldChg chg="del">
        <pc:chgData name="Marije van Huffelen" userId="3ad0929d-e140-4927-9844-b5d61bf3c7c0" providerId="ADAL" clId="{DC825595-EDBC-4517-8585-DADFFCD1E28C}" dt="2022-08-01T14:36:58.320" v="110" actId="2696"/>
        <pc:sldMkLst>
          <pc:docMk/>
          <pc:sldMk cId="2729326569" sldId="545"/>
        </pc:sldMkLst>
      </pc:sldChg>
      <pc:sldChg chg="modSp mod modNotesTx">
        <pc:chgData name="Marije van Huffelen" userId="3ad0929d-e140-4927-9844-b5d61bf3c7c0" providerId="ADAL" clId="{DC825595-EDBC-4517-8585-DADFFCD1E28C}" dt="2022-08-01T15:04:23.289" v="191" actId="20577"/>
        <pc:sldMkLst>
          <pc:docMk/>
          <pc:sldMk cId="3812603915" sldId="547"/>
        </pc:sldMkLst>
        <pc:spChg chg="mod">
          <ac:chgData name="Marije van Huffelen" userId="3ad0929d-e140-4927-9844-b5d61bf3c7c0" providerId="ADAL" clId="{DC825595-EDBC-4517-8585-DADFFCD1E28C}" dt="2022-08-01T14:45:11.665" v="115" actId="207"/>
          <ac:spMkLst>
            <pc:docMk/>
            <pc:sldMk cId="3812603915" sldId="547"/>
            <ac:spMk id="3" creationId="{8425E433-C468-7CC1-DAE0-7A56705D74A8}"/>
          </ac:spMkLst>
        </pc:spChg>
        <pc:spChg chg="mod">
          <ac:chgData name="Marije van Huffelen" userId="3ad0929d-e140-4927-9844-b5d61bf3c7c0" providerId="ADAL" clId="{DC825595-EDBC-4517-8585-DADFFCD1E28C}" dt="2022-08-01T14:44:52.394" v="111" actId="207"/>
          <ac:spMkLst>
            <pc:docMk/>
            <pc:sldMk cId="3812603915" sldId="547"/>
            <ac:spMk id="9" creationId="{00000000-0000-0000-0000-000000000000}"/>
          </ac:spMkLst>
        </pc:spChg>
        <pc:spChg chg="mod">
          <ac:chgData name="Marije van Huffelen" userId="3ad0929d-e140-4927-9844-b5d61bf3c7c0" providerId="ADAL" clId="{DC825595-EDBC-4517-8585-DADFFCD1E28C}" dt="2022-08-01T14:45:00.895" v="113" actId="207"/>
          <ac:spMkLst>
            <pc:docMk/>
            <pc:sldMk cId="3812603915" sldId="547"/>
            <ac:spMk id="10" creationId="{00000000-0000-0000-0000-000000000000}"/>
          </ac:spMkLst>
        </pc:spChg>
        <pc:spChg chg="mod">
          <ac:chgData name="Marije van Huffelen" userId="3ad0929d-e140-4927-9844-b5d61bf3c7c0" providerId="ADAL" clId="{DC825595-EDBC-4517-8585-DADFFCD1E28C}" dt="2022-08-01T14:45:05.867" v="114" actId="207"/>
          <ac:spMkLst>
            <pc:docMk/>
            <pc:sldMk cId="3812603915" sldId="547"/>
            <ac:spMk id="11" creationId="{00000000-0000-0000-0000-000000000000}"/>
          </ac:spMkLst>
        </pc:spChg>
      </pc:sldChg>
      <pc:sldMasterChg chg="del delSldLayout">
        <pc:chgData name="Marije van Huffelen" userId="3ad0929d-e140-4927-9844-b5d61bf3c7c0" providerId="ADAL" clId="{DC825595-EDBC-4517-8585-DADFFCD1E28C}" dt="2022-08-01T13:08:54.726" v="36" actId="2696"/>
        <pc:sldMasterMkLst>
          <pc:docMk/>
          <pc:sldMasterMk cId="3647606833" sldId="2147483741"/>
        </pc:sldMasterMkLst>
        <pc:sldLayoutChg chg="del">
          <pc:chgData name="Marije van Huffelen" userId="3ad0929d-e140-4927-9844-b5d61bf3c7c0" providerId="ADAL" clId="{DC825595-EDBC-4517-8585-DADFFCD1E28C}" dt="2022-08-01T13:08:54.695" v="25" actId="2696"/>
          <pc:sldLayoutMkLst>
            <pc:docMk/>
            <pc:sldMasterMk cId="3647606833" sldId="2147483741"/>
            <pc:sldLayoutMk cId="2950363303" sldId="2147483742"/>
          </pc:sldLayoutMkLst>
        </pc:sldLayoutChg>
        <pc:sldLayoutChg chg="del">
          <pc:chgData name="Marije van Huffelen" userId="3ad0929d-e140-4927-9844-b5d61bf3c7c0" providerId="ADAL" clId="{DC825595-EDBC-4517-8585-DADFFCD1E28C}" dt="2022-08-01T13:08:54.695" v="26" actId="2696"/>
          <pc:sldLayoutMkLst>
            <pc:docMk/>
            <pc:sldMasterMk cId="3647606833" sldId="2147483741"/>
            <pc:sldLayoutMk cId="1299726388" sldId="2147483743"/>
          </pc:sldLayoutMkLst>
        </pc:sldLayoutChg>
        <pc:sldLayoutChg chg="del">
          <pc:chgData name="Marije van Huffelen" userId="3ad0929d-e140-4927-9844-b5d61bf3c7c0" providerId="ADAL" clId="{DC825595-EDBC-4517-8585-DADFFCD1E28C}" dt="2022-08-01T13:08:54.711" v="27" actId="2696"/>
          <pc:sldLayoutMkLst>
            <pc:docMk/>
            <pc:sldMasterMk cId="3647606833" sldId="2147483741"/>
            <pc:sldLayoutMk cId="2079686965" sldId="2147483744"/>
          </pc:sldLayoutMkLst>
        </pc:sldLayoutChg>
        <pc:sldLayoutChg chg="del">
          <pc:chgData name="Marije van Huffelen" userId="3ad0929d-e140-4927-9844-b5d61bf3c7c0" providerId="ADAL" clId="{DC825595-EDBC-4517-8585-DADFFCD1E28C}" dt="2022-08-01T13:08:54.711" v="28" actId="2696"/>
          <pc:sldLayoutMkLst>
            <pc:docMk/>
            <pc:sldMasterMk cId="3647606833" sldId="2147483741"/>
            <pc:sldLayoutMk cId="3550670613" sldId="2147483745"/>
          </pc:sldLayoutMkLst>
        </pc:sldLayoutChg>
        <pc:sldLayoutChg chg="del">
          <pc:chgData name="Marije van Huffelen" userId="3ad0929d-e140-4927-9844-b5d61bf3c7c0" providerId="ADAL" clId="{DC825595-EDBC-4517-8585-DADFFCD1E28C}" dt="2022-08-01T13:08:54.711" v="29" actId="2696"/>
          <pc:sldLayoutMkLst>
            <pc:docMk/>
            <pc:sldMasterMk cId="3647606833" sldId="2147483741"/>
            <pc:sldLayoutMk cId="2405833682" sldId="2147483746"/>
          </pc:sldLayoutMkLst>
        </pc:sldLayoutChg>
        <pc:sldLayoutChg chg="del">
          <pc:chgData name="Marije van Huffelen" userId="3ad0929d-e140-4927-9844-b5d61bf3c7c0" providerId="ADAL" clId="{DC825595-EDBC-4517-8585-DADFFCD1E28C}" dt="2022-08-01T13:08:54.711" v="30" actId="2696"/>
          <pc:sldLayoutMkLst>
            <pc:docMk/>
            <pc:sldMasterMk cId="3647606833" sldId="2147483741"/>
            <pc:sldLayoutMk cId="3123287722" sldId="2147483747"/>
          </pc:sldLayoutMkLst>
        </pc:sldLayoutChg>
        <pc:sldLayoutChg chg="del">
          <pc:chgData name="Marije van Huffelen" userId="3ad0929d-e140-4927-9844-b5d61bf3c7c0" providerId="ADAL" clId="{DC825595-EDBC-4517-8585-DADFFCD1E28C}" dt="2022-08-01T13:08:54.711" v="31" actId="2696"/>
          <pc:sldLayoutMkLst>
            <pc:docMk/>
            <pc:sldMasterMk cId="3647606833" sldId="2147483741"/>
            <pc:sldLayoutMk cId="2598986007" sldId="2147483748"/>
          </pc:sldLayoutMkLst>
        </pc:sldLayoutChg>
        <pc:sldLayoutChg chg="del">
          <pc:chgData name="Marije van Huffelen" userId="3ad0929d-e140-4927-9844-b5d61bf3c7c0" providerId="ADAL" clId="{DC825595-EDBC-4517-8585-DADFFCD1E28C}" dt="2022-08-01T13:08:54.711" v="32" actId="2696"/>
          <pc:sldLayoutMkLst>
            <pc:docMk/>
            <pc:sldMasterMk cId="3647606833" sldId="2147483741"/>
            <pc:sldLayoutMk cId="3131765026" sldId="2147483749"/>
          </pc:sldLayoutMkLst>
        </pc:sldLayoutChg>
        <pc:sldLayoutChg chg="del">
          <pc:chgData name="Marije van Huffelen" userId="3ad0929d-e140-4927-9844-b5d61bf3c7c0" providerId="ADAL" clId="{DC825595-EDBC-4517-8585-DADFFCD1E28C}" dt="2022-08-01T13:08:54.711" v="33" actId="2696"/>
          <pc:sldLayoutMkLst>
            <pc:docMk/>
            <pc:sldMasterMk cId="3647606833" sldId="2147483741"/>
            <pc:sldLayoutMk cId="1966250543" sldId="2147483750"/>
          </pc:sldLayoutMkLst>
        </pc:sldLayoutChg>
        <pc:sldLayoutChg chg="del">
          <pc:chgData name="Marije van Huffelen" userId="3ad0929d-e140-4927-9844-b5d61bf3c7c0" providerId="ADAL" clId="{DC825595-EDBC-4517-8585-DADFFCD1E28C}" dt="2022-08-01T13:08:54.726" v="34" actId="2696"/>
          <pc:sldLayoutMkLst>
            <pc:docMk/>
            <pc:sldMasterMk cId="3647606833" sldId="2147483741"/>
            <pc:sldLayoutMk cId="122277257" sldId="2147483751"/>
          </pc:sldLayoutMkLst>
        </pc:sldLayoutChg>
        <pc:sldLayoutChg chg="del">
          <pc:chgData name="Marije van Huffelen" userId="3ad0929d-e140-4927-9844-b5d61bf3c7c0" providerId="ADAL" clId="{DC825595-EDBC-4517-8585-DADFFCD1E28C}" dt="2022-08-01T13:08:54.726" v="35" actId="2696"/>
          <pc:sldLayoutMkLst>
            <pc:docMk/>
            <pc:sldMasterMk cId="3647606833" sldId="2147483741"/>
            <pc:sldLayoutMk cId="2145542672" sldId="2147483752"/>
          </pc:sldLayoutMkLst>
        </pc:sldLayoutChg>
      </pc:sldMasterChg>
    </pc:docChg>
  </pc:docChgLst>
  <pc:docChgLst>
    <pc:chgData name="Marije van Huffelen" userId="S::marije.vanhuffelen@cavaria.be::3ad0929d-e140-4927-9844-b5d61bf3c7c0" providerId="AD" clId="Web-{D2BE1A88-8D1F-8874-6607-0E3F11517A61}"/>
    <pc:docChg chg="modSld">
      <pc:chgData name="Marije van Huffelen" userId="S::marije.vanhuffelen@cavaria.be::3ad0929d-e140-4927-9844-b5d61bf3c7c0" providerId="AD" clId="Web-{D2BE1A88-8D1F-8874-6607-0E3F11517A61}" dt="2022-09-06T15:50:48.928" v="23" actId="20577"/>
      <pc:docMkLst>
        <pc:docMk/>
      </pc:docMkLst>
      <pc:sldChg chg="modSp">
        <pc:chgData name="Marije van Huffelen" userId="S::marije.vanhuffelen@cavaria.be::3ad0929d-e140-4927-9844-b5d61bf3c7c0" providerId="AD" clId="Web-{D2BE1A88-8D1F-8874-6607-0E3F11517A61}" dt="2022-09-06T15:50:48.928" v="23" actId="20577"/>
        <pc:sldMkLst>
          <pc:docMk/>
          <pc:sldMk cId="2900239585" sldId="279"/>
        </pc:sldMkLst>
        <pc:spChg chg="mod">
          <ac:chgData name="Marije van Huffelen" userId="S::marije.vanhuffelen@cavaria.be::3ad0929d-e140-4927-9844-b5d61bf3c7c0" providerId="AD" clId="Web-{D2BE1A88-8D1F-8874-6607-0E3F11517A61}" dt="2022-09-06T15:50:48.928" v="23" actId="20577"/>
          <ac:spMkLst>
            <pc:docMk/>
            <pc:sldMk cId="2900239585" sldId="279"/>
            <ac:spMk id="6" creationId="{00000000-0000-0000-0000-000000000000}"/>
          </ac:spMkLst>
        </pc:spChg>
      </pc:sldChg>
      <pc:sldChg chg="modSp">
        <pc:chgData name="Marije van Huffelen" userId="S::marije.vanhuffelen@cavaria.be::3ad0929d-e140-4927-9844-b5d61bf3c7c0" providerId="AD" clId="Web-{D2BE1A88-8D1F-8874-6607-0E3F11517A61}" dt="2022-09-06T15:46:12.733" v="4" actId="20577"/>
        <pc:sldMkLst>
          <pc:docMk/>
          <pc:sldMk cId="3193392222" sldId="280"/>
        </pc:sldMkLst>
        <pc:spChg chg="mod">
          <ac:chgData name="Marije van Huffelen" userId="S::marije.vanhuffelen@cavaria.be::3ad0929d-e140-4927-9844-b5d61bf3c7c0" providerId="AD" clId="Web-{D2BE1A88-8D1F-8874-6607-0E3F11517A61}" dt="2022-09-06T15:46:12.733" v="4" actId="20577"/>
          <ac:spMkLst>
            <pc:docMk/>
            <pc:sldMk cId="3193392222" sldId="280"/>
            <ac:spMk id="3" creationId="{00000000-0000-0000-0000-000000000000}"/>
          </ac:spMkLst>
        </pc:spChg>
      </pc:sldChg>
      <pc:sldChg chg="modSp">
        <pc:chgData name="Marije van Huffelen" userId="S::marije.vanhuffelen@cavaria.be::3ad0929d-e140-4927-9844-b5d61bf3c7c0" providerId="AD" clId="Web-{D2BE1A88-8D1F-8874-6607-0E3F11517A61}" dt="2022-09-06T15:49:47.723" v="20" actId="20577"/>
        <pc:sldMkLst>
          <pc:docMk/>
          <pc:sldMk cId="1976024150" sldId="284"/>
        </pc:sldMkLst>
        <pc:spChg chg="mod">
          <ac:chgData name="Marije van Huffelen" userId="S::marije.vanhuffelen@cavaria.be::3ad0929d-e140-4927-9844-b5d61bf3c7c0" providerId="AD" clId="Web-{D2BE1A88-8D1F-8874-6607-0E3F11517A61}" dt="2022-09-06T15:49:47.723" v="20" actId="20577"/>
          <ac:spMkLst>
            <pc:docMk/>
            <pc:sldMk cId="1976024150" sldId="284"/>
            <ac:spMk id="8" creationId="{00000000-0000-0000-0000-000000000000}"/>
          </ac:spMkLst>
        </pc:spChg>
      </pc:sldChg>
      <pc:sldChg chg="modSp">
        <pc:chgData name="Marije van Huffelen" userId="S::marije.vanhuffelen@cavaria.be::3ad0929d-e140-4927-9844-b5d61bf3c7c0" providerId="AD" clId="Web-{D2BE1A88-8D1F-8874-6607-0E3F11517A61}" dt="2022-09-06T15:49:51.473" v="22" actId="20577"/>
        <pc:sldMkLst>
          <pc:docMk/>
          <pc:sldMk cId="3591769451" sldId="285"/>
        </pc:sldMkLst>
        <pc:spChg chg="mod">
          <ac:chgData name="Marije van Huffelen" userId="S::marije.vanhuffelen@cavaria.be::3ad0929d-e140-4927-9844-b5d61bf3c7c0" providerId="AD" clId="Web-{D2BE1A88-8D1F-8874-6607-0E3F11517A61}" dt="2022-09-06T15:49:51.473" v="22" actId="20577"/>
          <ac:spMkLst>
            <pc:docMk/>
            <pc:sldMk cId="3591769451" sldId="285"/>
            <ac:spMk id="8" creationId="{00000000-0000-0000-0000-000000000000}"/>
          </ac:spMkLst>
        </pc:spChg>
      </pc:sldChg>
      <pc:sldChg chg="modSp">
        <pc:chgData name="Marije van Huffelen" userId="S::marije.vanhuffelen@cavaria.be::3ad0929d-e140-4927-9844-b5d61bf3c7c0" providerId="AD" clId="Web-{D2BE1A88-8D1F-8874-6607-0E3F11517A61}" dt="2022-09-06T15:47:02.609" v="10" actId="20577"/>
        <pc:sldMkLst>
          <pc:docMk/>
          <pc:sldMk cId="236263154" sldId="293"/>
        </pc:sldMkLst>
        <pc:spChg chg="mod">
          <ac:chgData name="Marije van Huffelen" userId="S::marije.vanhuffelen@cavaria.be::3ad0929d-e140-4927-9844-b5d61bf3c7c0" providerId="AD" clId="Web-{D2BE1A88-8D1F-8874-6607-0E3F11517A61}" dt="2022-09-06T15:47:02.609" v="10" actId="20577"/>
          <ac:spMkLst>
            <pc:docMk/>
            <pc:sldMk cId="236263154" sldId="293"/>
            <ac:spMk id="3" creationId="{00000000-0000-0000-0000-000000000000}"/>
          </ac:spMkLst>
        </pc:spChg>
      </pc:sldChg>
      <pc:sldChg chg="modSp">
        <pc:chgData name="Marije van Huffelen" userId="S::marije.vanhuffelen@cavaria.be::3ad0929d-e140-4927-9844-b5d61bf3c7c0" providerId="AD" clId="Web-{D2BE1A88-8D1F-8874-6607-0E3F11517A61}" dt="2022-09-06T15:47:10.891" v="11" actId="20577"/>
        <pc:sldMkLst>
          <pc:docMk/>
          <pc:sldMk cId="226493225" sldId="297"/>
        </pc:sldMkLst>
        <pc:spChg chg="mod">
          <ac:chgData name="Marije van Huffelen" userId="S::marije.vanhuffelen@cavaria.be::3ad0929d-e140-4927-9844-b5d61bf3c7c0" providerId="AD" clId="Web-{D2BE1A88-8D1F-8874-6607-0E3F11517A61}" dt="2022-09-06T15:47:10.891" v="11" actId="20577"/>
          <ac:spMkLst>
            <pc:docMk/>
            <pc:sldMk cId="226493225" sldId="297"/>
            <ac:spMk id="3" creationId="{00000000-0000-0000-0000-000000000000}"/>
          </ac:spMkLst>
        </pc:spChg>
      </pc:sldChg>
      <pc:sldChg chg="modSp">
        <pc:chgData name="Marije van Huffelen" userId="S::marije.vanhuffelen@cavaria.be::3ad0929d-e140-4927-9844-b5d61bf3c7c0" providerId="AD" clId="Web-{D2BE1A88-8D1F-8874-6607-0E3F11517A61}" dt="2022-09-06T15:47:20.781" v="12" actId="20577"/>
        <pc:sldMkLst>
          <pc:docMk/>
          <pc:sldMk cId="1581002574" sldId="298"/>
        </pc:sldMkLst>
        <pc:spChg chg="mod">
          <ac:chgData name="Marije van Huffelen" userId="S::marije.vanhuffelen@cavaria.be::3ad0929d-e140-4927-9844-b5d61bf3c7c0" providerId="AD" clId="Web-{D2BE1A88-8D1F-8874-6607-0E3F11517A61}" dt="2022-09-06T15:47:20.781" v="12" actId="20577"/>
          <ac:spMkLst>
            <pc:docMk/>
            <pc:sldMk cId="1581002574" sldId="298"/>
            <ac:spMk id="3" creationId="{00000000-0000-0000-0000-000000000000}"/>
          </ac:spMkLst>
        </pc:spChg>
      </pc:sldChg>
      <pc:sldChg chg="modSp">
        <pc:chgData name="Marije van Huffelen" userId="S::marije.vanhuffelen@cavaria.be::3ad0929d-e140-4927-9844-b5d61bf3c7c0" providerId="AD" clId="Web-{D2BE1A88-8D1F-8874-6607-0E3F11517A61}" dt="2022-09-06T15:46:07.483" v="2" actId="20577"/>
        <pc:sldMkLst>
          <pc:docMk/>
          <pc:sldMk cId="2775608386" sldId="396"/>
        </pc:sldMkLst>
        <pc:spChg chg="mod">
          <ac:chgData name="Marije van Huffelen" userId="S::marije.vanhuffelen@cavaria.be::3ad0929d-e140-4927-9844-b5d61bf3c7c0" providerId="AD" clId="Web-{D2BE1A88-8D1F-8874-6607-0E3F11517A61}" dt="2022-09-06T15:46:07.483" v="2" actId="20577"/>
          <ac:spMkLst>
            <pc:docMk/>
            <pc:sldMk cId="2775608386" sldId="396"/>
            <ac:spMk id="3" creationId="{00000000-0000-0000-0000-000000000000}"/>
          </ac:spMkLst>
        </pc:spChg>
      </pc:sldChg>
      <pc:sldChg chg="modSp">
        <pc:chgData name="Marije van Huffelen" userId="S::marije.vanhuffelen@cavaria.be::3ad0929d-e140-4927-9844-b5d61bf3c7c0" providerId="AD" clId="Web-{D2BE1A88-8D1F-8874-6607-0E3F11517A61}" dt="2022-09-06T15:46:49.531" v="9" actId="20577"/>
        <pc:sldMkLst>
          <pc:docMk/>
          <pc:sldMk cId="3911969507" sldId="498"/>
        </pc:sldMkLst>
        <pc:spChg chg="mod">
          <ac:chgData name="Marije van Huffelen" userId="S::marije.vanhuffelen@cavaria.be::3ad0929d-e140-4927-9844-b5d61bf3c7c0" providerId="AD" clId="Web-{D2BE1A88-8D1F-8874-6607-0E3F11517A61}" dt="2022-09-06T15:46:49.531" v="9" actId="20577"/>
          <ac:spMkLst>
            <pc:docMk/>
            <pc:sldMk cId="3911969507" sldId="498"/>
            <ac:spMk id="3" creationId="{048F02C3-11B0-BF8C-950D-9AAB8135A2DE}"/>
          </ac:spMkLst>
        </pc:spChg>
      </pc:sldChg>
      <pc:sldChg chg="modSp">
        <pc:chgData name="Marije van Huffelen" userId="S::marije.vanhuffelen@cavaria.be::3ad0929d-e140-4927-9844-b5d61bf3c7c0" providerId="AD" clId="Web-{D2BE1A88-8D1F-8874-6607-0E3F11517A61}" dt="2022-09-06T15:46:36.999" v="8" actId="20577"/>
        <pc:sldMkLst>
          <pc:docMk/>
          <pc:sldMk cId="641921686" sldId="549"/>
        </pc:sldMkLst>
        <pc:spChg chg="mod">
          <ac:chgData name="Marije van Huffelen" userId="S::marije.vanhuffelen@cavaria.be::3ad0929d-e140-4927-9844-b5d61bf3c7c0" providerId="AD" clId="Web-{D2BE1A88-8D1F-8874-6607-0E3F11517A61}" dt="2022-09-06T15:46:36.999" v="8" actId="20577"/>
          <ac:spMkLst>
            <pc:docMk/>
            <pc:sldMk cId="641921686" sldId="549"/>
            <ac:spMk id="4" creationId="{27067E91-877B-15DF-D363-62A533B96A72}"/>
          </ac:spMkLst>
        </pc:spChg>
      </pc:sldChg>
    </pc:docChg>
  </pc:docChgLst>
  <pc:docChgLst>
    <pc:chgData name="Marije van Huffelen" userId="S::marije.vanhuffelen@cavaria.be::3ad0929d-e140-4927-9844-b5d61bf3c7c0" providerId="AD" clId="Web-{EC05C975-E8A0-5907-7E62-2837ACB9C228}"/>
    <pc:docChg chg="addSld delSld">
      <pc:chgData name="Marije van Huffelen" userId="S::marije.vanhuffelen@cavaria.be::3ad0929d-e140-4927-9844-b5d61bf3c7c0" providerId="AD" clId="Web-{EC05C975-E8A0-5907-7E62-2837ACB9C228}" dt="2022-09-20T14:23:46.777" v="1"/>
      <pc:docMkLst>
        <pc:docMk/>
      </pc:docMkLst>
      <pc:sldChg chg="add del replId">
        <pc:chgData name="Marije van Huffelen" userId="S::marije.vanhuffelen@cavaria.be::3ad0929d-e140-4927-9844-b5d61bf3c7c0" providerId="AD" clId="Web-{EC05C975-E8A0-5907-7E62-2837ACB9C228}" dt="2022-09-20T14:23:46.777" v="1"/>
        <pc:sldMkLst>
          <pc:docMk/>
          <pc:sldMk cId="3270258178" sldId="550"/>
        </pc:sldMkLst>
      </pc:sldChg>
    </pc:docChg>
  </pc:docChgLst>
  <pc:docChgLst>
    <pc:chgData name="Marije van Huffelen" userId="S::marije.vanhuffelen@cavaria.be::3ad0929d-e140-4927-9844-b5d61bf3c7c0" providerId="AD" clId="Web-{5E329A91-DCA1-A66F-9C9E-DDA540C1FA40}"/>
    <pc:docChg chg="addSld delSld">
      <pc:chgData name="Marije van Huffelen" userId="S::marije.vanhuffelen@cavaria.be::3ad0929d-e140-4927-9844-b5d61bf3c7c0" providerId="AD" clId="Web-{5E329A91-DCA1-A66F-9C9E-DDA540C1FA40}" dt="2022-08-01T13:07:34.858" v="1"/>
      <pc:docMkLst>
        <pc:docMk/>
      </pc:docMkLst>
      <pc:sldChg chg="add del replId">
        <pc:chgData name="Marije van Huffelen" userId="S::marije.vanhuffelen@cavaria.be::3ad0929d-e140-4927-9844-b5d61bf3c7c0" providerId="AD" clId="Web-{5E329A91-DCA1-A66F-9C9E-DDA540C1FA40}" dt="2022-08-01T13:07:34.858" v="1"/>
        <pc:sldMkLst>
          <pc:docMk/>
          <pc:sldMk cId="428101539" sldId="5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C92837FB-BD55-4989-BF32-1E9FFD7E0302}" type="datetimeFigureOut">
              <a:rPr lang="nl-NL" smtClean="0"/>
              <a:t>20-9-2022</a:t>
            </a:fld>
            <a:endParaRPr lang="nl-NL"/>
          </a:p>
        </p:txBody>
      </p:sp>
      <p:sp>
        <p:nvSpPr>
          <p:cNvPr id="4" name="Tijdelijke aanduiding voor voettekst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265F967-D461-4632-91AF-76F2C1D06560}" type="slidenum">
              <a:rPr lang="nl-NL" smtClean="0"/>
              <a:t>‹nr.›</a:t>
            </a:fld>
            <a:endParaRPr lang="nl-NL"/>
          </a:p>
        </p:txBody>
      </p:sp>
    </p:spTree>
    <p:extLst>
      <p:ext uri="{BB962C8B-B14F-4D97-AF65-F5344CB8AC3E}">
        <p14:creationId xmlns:p14="http://schemas.microsoft.com/office/powerpoint/2010/main" val="227480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0B0B647-DE31-4AF0-A8DC-06A6DCCFCD3D}" type="datetimeFigureOut">
              <a:rPr lang="nl-BE" smtClean="0"/>
              <a:t>20/09/2022</a:t>
            </a:fld>
            <a:endParaRPr lang="nl-BE"/>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3AEF02A-BFBF-4463-A278-576529B0F68A}" type="slidenum">
              <a:rPr lang="nl-BE" smtClean="0"/>
              <a:t>‹nr.›</a:t>
            </a:fld>
            <a:endParaRPr lang="nl-BE"/>
          </a:p>
        </p:txBody>
      </p:sp>
    </p:spTree>
    <p:extLst>
      <p:ext uri="{BB962C8B-B14F-4D97-AF65-F5344CB8AC3E}">
        <p14:creationId xmlns:p14="http://schemas.microsoft.com/office/powerpoint/2010/main" val="20935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3" Type="http://schemas.openxmlformats.org/officeDocument/2006/relationships/hyperlink" Target="https://en.wikipedia.org/wiki/Third_gender" TargetMode="External"/><Relationship Id="rId18" Type="http://schemas.openxmlformats.org/officeDocument/2006/relationships/hyperlink" Target="https://en.wikipedia.org/wiki/Indonesia" TargetMode="External"/><Relationship Id="rId26" Type="http://schemas.openxmlformats.org/officeDocument/2006/relationships/hyperlink" Target="https://en.wikipedia.org/wiki/Bangladesh" TargetMode="External"/><Relationship Id="rId3" Type="http://schemas.openxmlformats.org/officeDocument/2006/relationships/hyperlink" Target="https://nl.wikipedia.org/wiki/Zuid-Azi%C3%AB" TargetMode="External"/><Relationship Id="rId21" Type="http://schemas.openxmlformats.org/officeDocument/2006/relationships/hyperlink" Target="https://en.wikipedia.org/wiki/Gender_binary" TargetMode="External"/><Relationship Id="rId34" Type="http://schemas.openxmlformats.org/officeDocument/2006/relationships/hyperlink" Target="https://en.wikipedia.org/wiki/Priest" TargetMode="External"/><Relationship Id="rId7" Type="http://schemas.openxmlformats.org/officeDocument/2006/relationships/hyperlink" Target="https://nl.wikipedia.org/wiki/Bangladesh" TargetMode="External"/><Relationship Id="rId12" Type="http://schemas.openxmlformats.org/officeDocument/2006/relationships/hyperlink" Target="https://en.wikipedia.org/wiki/Indigenous_peoples_of_the_Americas" TargetMode="External"/><Relationship Id="rId17" Type="http://schemas.openxmlformats.org/officeDocument/2006/relationships/hyperlink" Target="https://en.wikipedia.org/wiki/South_Sulawesi" TargetMode="External"/><Relationship Id="rId25" Type="http://schemas.openxmlformats.org/officeDocument/2006/relationships/hyperlink" Target="https://en.wikipedia.org/wiki/India" TargetMode="External"/><Relationship Id="rId33" Type="http://schemas.openxmlformats.org/officeDocument/2006/relationships/hyperlink" Target="https://en.wikipedia.org/wiki/Shaman" TargetMode="External"/><Relationship Id="rId2" Type="http://schemas.openxmlformats.org/officeDocument/2006/relationships/slide" Target="../slides/slide18.xml"/><Relationship Id="rId16" Type="http://schemas.openxmlformats.org/officeDocument/2006/relationships/hyperlink" Target="https://en.wikipedia.org/wiki/Ethnic_group" TargetMode="External"/><Relationship Id="rId20" Type="http://schemas.openxmlformats.org/officeDocument/2006/relationships/hyperlink" Target="https://en.wikipedia.org/wiki/Gender_in_Bugis_society#cite_note-2" TargetMode="External"/><Relationship Id="rId29" Type="http://schemas.openxmlformats.org/officeDocument/2006/relationships/hyperlink" Target="https://en.wikipedia.org/wiki/Transgender_men" TargetMode="External"/><Relationship Id="rId1" Type="http://schemas.openxmlformats.org/officeDocument/2006/relationships/notesMaster" Target="../notesMasters/notesMaster1.xml"/><Relationship Id="rId6" Type="http://schemas.openxmlformats.org/officeDocument/2006/relationships/hyperlink" Target="https://nl.wikipedia.org/wiki/Pakistan" TargetMode="External"/><Relationship Id="rId11" Type="http://schemas.openxmlformats.org/officeDocument/2006/relationships/hyperlink" Target="https://en.wikipedia.org/wiki/Umbrella_term" TargetMode="External"/><Relationship Id="rId24" Type="http://schemas.openxmlformats.org/officeDocument/2006/relationships/hyperlink" Target="https://en.wikipedia.org/wiki/Malaysia" TargetMode="External"/><Relationship Id="rId32" Type="http://schemas.openxmlformats.org/officeDocument/2006/relationships/hyperlink" Target="https://en.wikipedia.org/wiki/Intersex" TargetMode="External"/><Relationship Id="rId5" Type="http://schemas.openxmlformats.org/officeDocument/2006/relationships/hyperlink" Target="https://nl.wikipedia.org/wiki/Transgender" TargetMode="External"/><Relationship Id="rId15" Type="http://schemas.openxmlformats.org/officeDocument/2006/relationships/hyperlink" Target="https://en.wikipedia.org/wiki/Bugis" TargetMode="External"/><Relationship Id="rId23" Type="http://schemas.openxmlformats.org/officeDocument/2006/relationships/hyperlink" Target="https://en.wikipedia.org/wiki/Thailand" TargetMode="External"/><Relationship Id="rId28" Type="http://schemas.openxmlformats.org/officeDocument/2006/relationships/hyperlink" Target="https://en.wikipedia.org/wiki/Cisgender_women" TargetMode="External"/><Relationship Id="rId10" Type="http://schemas.openxmlformats.org/officeDocument/2006/relationships/hyperlink" Target="https://en.wikipedia.org/wiki/Pan-Indian" TargetMode="External"/><Relationship Id="rId19" Type="http://schemas.openxmlformats.org/officeDocument/2006/relationships/hyperlink" Target="https://en.wikipedia.org/wiki/Gender_in_Bugis_society#cite_note-1" TargetMode="External"/><Relationship Id="rId31" Type="http://schemas.openxmlformats.org/officeDocument/2006/relationships/hyperlink" Target="https://en.wikipedia.org/wiki/Androgynous" TargetMode="External"/><Relationship Id="rId4" Type="http://schemas.openxmlformats.org/officeDocument/2006/relationships/hyperlink" Target="https://nl.wikipedia.org/wiki/India" TargetMode="External"/><Relationship Id="rId9" Type="http://schemas.openxmlformats.org/officeDocument/2006/relationships/hyperlink" Target="https://nl.wikipedia.org/wiki/Hijra_Farsi" TargetMode="External"/><Relationship Id="rId14" Type="http://schemas.openxmlformats.org/officeDocument/2006/relationships/hyperlink" Target="https://en.wikipedia.org/wiki/Gender_variance" TargetMode="External"/><Relationship Id="rId22" Type="http://schemas.openxmlformats.org/officeDocument/2006/relationships/hyperlink" Target="https://en.wikipedia.org/wiki/Gender" TargetMode="External"/><Relationship Id="rId27" Type="http://schemas.openxmlformats.org/officeDocument/2006/relationships/hyperlink" Target="https://en.wikipedia.org/wiki/Cisgender_men" TargetMode="External"/><Relationship Id="rId30" Type="http://schemas.openxmlformats.org/officeDocument/2006/relationships/hyperlink" Target="https://en.wikipedia.org/wiki/Transgender_women" TargetMode="External"/><Relationship Id="rId8" Type="http://schemas.openxmlformats.org/officeDocument/2006/relationships/hyperlink" Target="https://nl.wikipedia.org/wiki/Castrati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organisatie stelt zichzelf en haar werking voor.</a:t>
            </a:r>
          </a:p>
          <a:p>
            <a:r>
              <a:rPr lang="nl-BE"/>
              <a:t>De vormingsmedewerker stelt zichzelf en zijn/haar/hun taken binnen de organisatie voor.</a:t>
            </a:r>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a:t>
            </a:fld>
            <a:endParaRPr lang="nl-BE"/>
          </a:p>
        </p:txBody>
      </p:sp>
    </p:spTree>
    <p:extLst>
      <p:ext uri="{BB962C8B-B14F-4D97-AF65-F5344CB8AC3E}">
        <p14:creationId xmlns:p14="http://schemas.microsoft.com/office/powerpoint/2010/main" val="376036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Genderidentiteit</a:t>
            </a:r>
            <a:r>
              <a:rPr lang="nl-NL" baseline="0"/>
              <a:t> = je innerlijke gevoel van mannelijkheid of vrouwelijkheid.</a:t>
            </a:r>
            <a:endParaRPr lang="nl-NL"/>
          </a:p>
          <a:p>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13</a:t>
            </a:fld>
            <a:endParaRPr lang="nl-NL"/>
          </a:p>
        </p:txBody>
      </p:sp>
    </p:spTree>
    <p:extLst>
      <p:ext uri="{BB962C8B-B14F-4D97-AF65-F5344CB8AC3E}">
        <p14:creationId xmlns:p14="http://schemas.microsoft.com/office/powerpoint/2010/main" val="31430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‘Trans’ is een koepelterm.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r>
              <a:rPr lang="nl-BE"/>
              <a:t>Waar</a:t>
            </a:r>
            <a:r>
              <a:rPr lang="nl-BE" baseline="0"/>
              <a:t> de meeste mensen aan denken bij het woord trans, zijn trans mannen en trans vrouwen – ook wel, personen die zich identificeren met één van de binaire genders (man of vrouw) en zo door het leven gaan.</a:t>
            </a:r>
          </a:p>
          <a:p>
            <a:endParaRPr lang="nl-BE" baseline="0"/>
          </a:p>
          <a:p>
            <a:r>
              <a:rPr lang="nl-BE" baseline="0"/>
              <a:t>Op de foto:</a:t>
            </a:r>
          </a:p>
          <a:p>
            <a:r>
              <a:rPr lang="nl-BE" baseline="0"/>
              <a:t>Petra de Sutter: gynaecoloog en Groen-politicus</a:t>
            </a:r>
          </a:p>
          <a:p>
            <a:r>
              <a:rPr lang="nl-BE" baseline="0"/>
              <a:t>Sam </a:t>
            </a:r>
            <a:r>
              <a:rPr lang="nl-BE" baseline="0" err="1"/>
              <a:t>Bettens</a:t>
            </a:r>
            <a:r>
              <a:rPr lang="nl-BE" baseline="0"/>
              <a:t>: zanger, vooral bekend van K’s </a:t>
            </a:r>
            <a:r>
              <a:rPr lang="nl-BE" baseline="0" err="1"/>
              <a:t>Choice</a:t>
            </a:r>
            <a:endParaRPr lang="nl-BE"/>
          </a:p>
          <a:p>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14</a:t>
            </a:fld>
            <a:endParaRPr lang="nl-NL"/>
          </a:p>
        </p:txBody>
      </p:sp>
    </p:spTree>
    <p:extLst>
      <p:ext uri="{BB962C8B-B14F-4D97-AF65-F5344CB8AC3E}">
        <p14:creationId xmlns:p14="http://schemas.microsoft.com/office/powerpoint/2010/main" val="334073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BE" sz="1800" b="0" i="0" u="none" strike="noStrike">
                <a:solidFill>
                  <a:srgbClr val="000000"/>
                </a:solidFill>
                <a:effectLst/>
                <a:latin typeface="Calibri" panose="020F0502020204030204" pitchFamily="34" charset="0"/>
              </a:rPr>
              <a:t>Onder trans vallen echter ook personen die zich niet met een binair gender identificeren.</a:t>
            </a:r>
          </a:p>
          <a:p>
            <a:pPr algn="l" rtl="0" fontAlgn="base"/>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Hier zie je: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1  </a:t>
            </a:r>
            <a:r>
              <a:rPr lang="nl-BE" sz="1800" b="0" i="0" u="none" strike="noStrike" err="1">
                <a:solidFill>
                  <a:srgbClr val="000000"/>
                </a:solidFill>
                <a:effectLst/>
                <a:latin typeface="Calibri" panose="020F0502020204030204" pitchFamily="34" charset="0"/>
              </a:rPr>
              <a:t>Anuna</a:t>
            </a:r>
            <a:r>
              <a:rPr lang="nl-BE" sz="1800" b="0" i="0" u="none" strike="noStrike">
                <a:solidFill>
                  <a:srgbClr val="000000"/>
                </a:solidFill>
                <a:effectLst/>
                <a:latin typeface="Calibri" panose="020F0502020204030204" pitchFamily="34" charset="0"/>
              </a:rPr>
              <a:t> de Wever: klimaatactivist en non-binair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Een non-binair persoon is iemand die zich niet thuis voelt in de binaire gendercategorieën vrouw of man en zich beter voelt bij een andere, niet-binaire, genderidentiteit. Dit uit zich soms in de genderexpressie, door zogenaamd vrouwelijke en mannelijke kenmerken te combineren of net te verwerpen. (TIP)</a:t>
            </a:r>
            <a:r>
              <a:rPr lang="en-US" sz="1800" b="0" i="0">
                <a:solidFill>
                  <a:srgbClr val="444444"/>
                </a:solidFill>
                <a:effectLst/>
                <a:latin typeface="proxima_nova_rgregular"/>
              </a:rPr>
              <a:t>​</a:t>
            </a:r>
            <a:endParaRPr lang="en-US"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u="none" strike="noStrike">
                <a:solidFill>
                  <a:srgbClr val="000000"/>
                </a:solidFill>
                <a:effectLst/>
                <a:latin typeface="Calibri" panose="020F0502020204030204" pitchFamily="34" charset="0"/>
              </a:rPr>
              <a:t>2  </a:t>
            </a:r>
            <a:r>
              <a:rPr lang="nl-BE" sz="1800" b="0" i="0" u="none" strike="noStrike" err="1">
                <a:solidFill>
                  <a:srgbClr val="000000"/>
                </a:solidFill>
                <a:effectLst/>
                <a:latin typeface="Calibri" panose="020F0502020204030204" pitchFamily="34" charset="0"/>
              </a:rPr>
              <a:t>Jaouad</a:t>
            </a:r>
            <a:r>
              <a:rPr lang="nl-BE" sz="1800" b="0" i="0" u="none" strike="noStrike">
                <a:solidFill>
                  <a:srgbClr val="000000"/>
                </a:solidFill>
                <a:effectLst/>
                <a:latin typeface="Calibri" panose="020F0502020204030204" pitchFamily="34" charset="0"/>
              </a:rPr>
              <a:t> </a:t>
            </a:r>
            <a:r>
              <a:rPr lang="nl-BE" sz="1800" b="0" i="0" u="none" strike="noStrike" err="1">
                <a:solidFill>
                  <a:srgbClr val="000000"/>
                </a:solidFill>
                <a:effectLst/>
                <a:latin typeface="Calibri" panose="020F0502020204030204" pitchFamily="34" charset="0"/>
              </a:rPr>
              <a:t>Alloul</a:t>
            </a:r>
            <a:r>
              <a:rPr lang="nl-BE" sz="1800" b="0" i="0" u="none" strike="noStrike">
                <a:solidFill>
                  <a:srgbClr val="000000"/>
                </a:solidFill>
                <a:effectLst/>
                <a:latin typeface="Calibri" panose="020F0502020204030204" pitchFamily="34" charset="0"/>
              </a:rPr>
              <a:t>: theatermaker, zanger en queer</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nl-NL" sz="1800" b="0" i="0" u="none" strike="noStrike">
                <a:solidFill>
                  <a:srgbClr val="444444"/>
                </a:solidFill>
                <a:effectLst/>
                <a:latin typeface="proxima_nova_rgregular"/>
              </a:rPr>
              <a:t> Er zijn verschillende termen voor genderidentiteiten die zich buiten het binair gendermodel stellen; “genderqueer”, “gender non-conform”, “agender”, “genderfluïde”, “bigender”,… Deze genderidentiteiten hebben met mekaar gemeen dat ze zich buiten de binaire gendernorm bevinden, maar ze verschillen soms subtiel onderling van mekaar. Sommige non-binaire personen identificeren zich ook als transgender, anderen niet. (TIP)</a:t>
            </a:r>
            <a:r>
              <a:rPr lang="nl-BE" sz="1800" b="0" i="0">
                <a:solidFill>
                  <a:srgbClr val="444444"/>
                </a:solidFill>
                <a:effectLst/>
                <a:latin typeface="proxima_nova_rgregular"/>
              </a:rPr>
              <a:t>​</a:t>
            </a:r>
            <a:endParaRPr lang="nl-BE" b="0" i="0">
              <a:solidFill>
                <a:srgbClr val="444444"/>
              </a:solidFill>
              <a:effectLst/>
              <a:latin typeface="Calibri" panose="020F0502020204030204" pitchFamily="34" charset="0"/>
            </a:endParaRPr>
          </a:p>
          <a:p>
            <a:pPr algn="l" rtl="0" fontAlgn="base">
              <a:buFont typeface="+mj-lt"/>
              <a:buAutoNum type="arabicPeriod"/>
            </a:pPr>
            <a:r>
              <a:rPr lang="nl-BE" sz="1800" b="0" i="0">
                <a:solidFill>
                  <a:srgbClr val="444444"/>
                </a:solidFill>
                <a:effectLst/>
                <a:latin typeface="Calibri" panose="020F0502020204030204" pitchFamily="34" charset="0"/>
              </a:rPr>
              <a:t>​</a:t>
            </a:r>
            <a:endParaRPr lang="nl-BE" sz="1800" b="0" i="0">
              <a:solidFill>
                <a:srgbClr val="444444"/>
              </a:solidFill>
              <a:effectLst/>
              <a:latin typeface="Arial" panose="020B0604020202020204" pitchFamily="34" charset="0"/>
            </a:endParaRPr>
          </a:p>
          <a:p>
            <a:pPr algn="l" rtl="0" fontAlgn="base"/>
            <a:r>
              <a:rPr lang="nl-NL" sz="1800" b="0" i="0">
                <a:solidFill>
                  <a:srgbClr val="444444"/>
                </a:solidFill>
                <a:effectLst/>
                <a:latin typeface="proxima_nova_rgregular"/>
              </a:rPr>
              <a:t>​</a:t>
            </a:r>
            <a:endParaRPr lang="nl-NL"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a:p>
            <a:pPr algn="l" rtl="0" fontAlgn="base"/>
            <a:r>
              <a:rPr lang="nl-BE" sz="1800" b="0" i="0">
                <a:solidFill>
                  <a:srgbClr val="444444"/>
                </a:solidFill>
                <a:effectLst/>
                <a:latin typeface="Calibri" panose="020F0502020204030204" pitchFamily="34" charset="0"/>
              </a:rPr>
              <a:t>​</a:t>
            </a:r>
            <a:endParaRPr lang="nl-BE" b="0" i="0">
              <a:solidFill>
                <a:srgbClr val="444444"/>
              </a:solidFill>
              <a:effectLst/>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15</a:t>
            </a:fld>
            <a:endParaRPr lang="nl-NL"/>
          </a:p>
        </p:txBody>
      </p:sp>
    </p:spTree>
    <p:extLst>
      <p:ext uri="{BB962C8B-B14F-4D97-AF65-F5344CB8AC3E}">
        <p14:creationId xmlns:p14="http://schemas.microsoft.com/office/powerpoint/2010/main" val="3857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Deze voornaamwoorden: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die/hen/hun;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zij/haar/haar;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hij/hem/zijn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noemen we de genderinclusieve voornaamwoorden.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De genderinclusieve voornaamwoorden zijn ontstaan enerzijds opdat we trans en non-binaire personen ook leren aanspreken op een manier die hun </a:t>
            </a:r>
            <a:r>
              <a:rPr kumimoji="0" lang="nl-BE" sz="1200" b="1" i="0" u="none" strike="noStrike" kern="1200" cap="none" spc="0" normalizeH="0" baseline="0" noProof="0">
                <a:ln>
                  <a:noFill/>
                </a:ln>
                <a:solidFill>
                  <a:prstClr val="black"/>
                </a:solidFill>
                <a:effectLst/>
                <a:uLnTx/>
                <a:uFillTx/>
                <a:latin typeface="+mn-lt"/>
                <a:ea typeface="+mn-ea"/>
                <a:cs typeface="+mn-cs"/>
              </a:rPr>
              <a:t>bestaansrecht valideert</a:t>
            </a:r>
            <a:r>
              <a:rPr kumimoji="0" lang="nl-BE" sz="1200" b="0" i="0" u="none" strike="noStrike" kern="1200" cap="none" spc="0" normalizeH="0" baseline="0" noProof="0">
                <a:ln>
                  <a:noFill/>
                </a:ln>
                <a:solidFill>
                  <a:prstClr val="black"/>
                </a:solidFill>
                <a:effectLst/>
                <a:uLnTx/>
                <a:uFillTx/>
                <a:latin typeface="+mn-lt"/>
                <a:ea typeface="+mn-ea"/>
                <a:cs typeface="+mn-cs"/>
              </a:rPr>
              <a:t>; anderzijds omdat er geen genderinclusieve voornaamwoorden zijn om mensen mee aan te duiden die we niet kennen.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prstClr val="black"/>
                </a:solidFill>
                <a:effectLst/>
                <a:uLnTx/>
                <a:uFillTx/>
                <a:latin typeface="+mn-lt"/>
                <a:ea typeface="+mn-ea"/>
                <a:cs typeface="+mn-cs"/>
              </a:rPr>
              <a:t>We gebruiken dan meestal de mannelijke vorm. Deze mannelijke vorm als norm doet ons denken aan de dubbele moraal rondom kleding: er is een algemeen heersende conclusie dat een vrouw in een broek als krachtig wordt gezien, terwijl een man in een jurk soft (en vreemd) zou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prstClr val="black"/>
              </a:solidFill>
              <a:effectLst/>
              <a:uLnTx/>
              <a:uFillTx/>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16</a:t>
            </a:fld>
            <a:endParaRPr lang="nl-BE"/>
          </a:p>
        </p:txBody>
      </p:sp>
    </p:spTree>
    <p:extLst>
      <p:ext uri="{BB962C8B-B14F-4D97-AF65-F5344CB8AC3E}">
        <p14:creationId xmlns:p14="http://schemas.microsoft.com/office/powerpoint/2010/main" val="336284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a:solidFill>
                  <a:srgbClr val="000000"/>
                </a:solidFill>
                <a:effectLst/>
                <a:latin typeface="Calibri"/>
                <a:cs typeface="Calibri"/>
              </a:rPr>
              <a:t>Deze slide toont hoe de voornaamwoorden gebruikt</a:t>
            </a:r>
            <a:r>
              <a:rPr lang="nl-NL" sz="1800" b="0" i="0">
                <a:solidFill>
                  <a:srgbClr val="000000"/>
                </a:solidFill>
                <a:effectLst/>
                <a:latin typeface="Calibri"/>
                <a:cs typeface="Calibri"/>
              </a:rPr>
              <a:t>​</a:t>
            </a:r>
            <a:r>
              <a:rPr lang="nl-NL" sz="1800">
                <a:solidFill>
                  <a:srgbClr val="000000"/>
                </a:solidFill>
                <a:latin typeface="Calibri"/>
                <a:cs typeface="Calibri"/>
              </a:rPr>
              <a:t> worden.</a:t>
            </a:r>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17</a:t>
            </a:fld>
            <a:endParaRPr lang="nl-BE"/>
          </a:p>
        </p:txBody>
      </p:sp>
    </p:spTree>
    <p:extLst>
      <p:ext uri="{BB962C8B-B14F-4D97-AF65-F5344CB8AC3E}">
        <p14:creationId xmlns:p14="http://schemas.microsoft.com/office/powerpoint/2010/main" val="260241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En</a:t>
            </a:r>
            <a:r>
              <a:rPr lang="nl-BE" baseline="0"/>
              <a:t> er zijn nog veel meer identiteiten die hieronder vallen. Je identiteit is erg persoonlijk en er bestaat daarom ook geen ‘exhaustieve’ lijst van opties.</a:t>
            </a:r>
          </a:p>
          <a:p>
            <a:r>
              <a:rPr lang="nl-BE" baseline="0"/>
              <a:t>Denk maar aan agender, derde gender</a:t>
            </a:r>
            <a:endParaRPr lang="nl-BE" baseline="0">
              <a:cs typeface="Calibri"/>
            </a:endParaRPr>
          </a:p>
          <a:p>
            <a:endParaRPr lang="nl-BE" baseline="0"/>
          </a:p>
          <a:p>
            <a:r>
              <a:rPr lang="nl-BE" baseline="0"/>
              <a:t>Niet westers! </a:t>
            </a:r>
            <a:r>
              <a:rPr lang="nl-BE" err="1">
                <a:solidFill>
                  <a:srgbClr val="000000"/>
                </a:solidFill>
              </a:rPr>
              <a:t>Hijra</a:t>
            </a:r>
            <a:r>
              <a:rPr lang="nl-BE">
                <a:solidFill>
                  <a:srgbClr val="000000"/>
                </a:solidFill>
              </a:rPr>
              <a:t>, </a:t>
            </a:r>
            <a:r>
              <a:rPr lang="nl-BE" err="1">
                <a:solidFill>
                  <a:srgbClr val="000000"/>
                </a:solidFill>
              </a:rPr>
              <a:t>two</a:t>
            </a:r>
            <a:r>
              <a:rPr lang="nl-BE">
                <a:solidFill>
                  <a:srgbClr val="000000"/>
                </a:solidFill>
              </a:rPr>
              <a:t>-spirit, </a:t>
            </a:r>
            <a:r>
              <a:rPr lang="nl-BE" err="1">
                <a:solidFill>
                  <a:srgbClr val="000000"/>
                </a:solidFill>
              </a:rPr>
              <a:t>Bugis</a:t>
            </a:r>
            <a:r>
              <a:rPr lang="nl-BE">
                <a:solidFill>
                  <a:srgbClr val="000000"/>
                </a:solidFill>
              </a:rPr>
              <a:t> (5 genders) </a:t>
            </a:r>
            <a:endParaRPr lang="nl-BE" b="1" baseline="0">
              <a:solidFill>
                <a:srgbClr val="FF0000"/>
              </a:solidFill>
              <a:cs typeface="Calibri"/>
            </a:endParaRPr>
          </a:p>
          <a:p>
            <a:pPr marL="228600" indent="-228600" algn="l">
              <a:buFont typeface="+mj-lt"/>
              <a:buAutoNum type="arabicPlain"/>
            </a:pPr>
            <a:r>
              <a:rPr lang="nl-BE" err="1">
                <a:solidFill>
                  <a:srgbClr val="FF0000"/>
                </a:solidFill>
                <a:cs typeface="Calibri"/>
              </a:rPr>
              <a:t>Hijra</a:t>
            </a:r>
            <a:endParaRPr lang="nl-BE" b="0" baseline="0">
              <a:solidFill>
                <a:srgbClr val="FF0000"/>
              </a:solidFill>
              <a:cs typeface="Calibri"/>
            </a:endParaRPr>
          </a:p>
          <a:p>
            <a:pPr marL="0" indent="0" algn="l">
              <a:buFont typeface="+mj-lt"/>
              <a:buNone/>
            </a:pPr>
            <a:r>
              <a:rPr lang="nl-NL" b="1" i="0" err="1">
                <a:solidFill>
                  <a:srgbClr val="202122"/>
                </a:solidFill>
                <a:effectLst/>
                <a:latin typeface="Arial"/>
                <a:cs typeface="Arial"/>
              </a:rPr>
              <a:t>Hijra</a:t>
            </a:r>
            <a:r>
              <a:rPr lang="nl-NL" b="0" i="0">
                <a:solidFill>
                  <a:srgbClr val="202122"/>
                </a:solidFill>
                <a:effectLst/>
                <a:latin typeface="Arial"/>
                <a:cs typeface="Arial"/>
              </a:rPr>
              <a:t> is een term die gebruikt wordt in </a:t>
            </a:r>
            <a:r>
              <a:rPr lang="nl-NL" b="0" i="0" u="none" strike="noStrike">
                <a:solidFill>
                  <a:srgbClr val="0645AD"/>
                </a:solidFill>
                <a:effectLst/>
                <a:latin typeface="Arial"/>
                <a:cs typeface="Arial"/>
                <a:hlinkClick r:id="rId3" tooltip="Zuid-Azië"/>
              </a:rPr>
              <a:t>Zuid Aziatische landen</a:t>
            </a:r>
            <a:r>
              <a:rPr lang="nl-NL" b="0" i="0">
                <a:solidFill>
                  <a:srgbClr val="202122"/>
                </a:solidFill>
                <a:effectLst/>
                <a:latin typeface="Arial"/>
                <a:cs typeface="Arial"/>
              </a:rPr>
              <a:t> (met name </a:t>
            </a:r>
            <a:r>
              <a:rPr lang="nl-NL" b="0" i="0" u="none" strike="noStrike">
                <a:solidFill>
                  <a:srgbClr val="0645AD"/>
                </a:solidFill>
                <a:effectLst/>
                <a:latin typeface="Arial"/>
                <a:cs typeface="Arial"/>
                <a:hlinkClick r:id="rId4" tooltip="India"/>
              </a:rPr>
              <a:t>India</a:t>
            </a:r>
            <a:r>
              <a:rPr lang="nl-NL" b="0" i="0">
                <a:solidFill>
                  <a:srgbClr val="202122"/>
                </a:solidFill>
                <a:effectLst/>
                <a:latin typeface="Arial"/>
                <a:cs typeface="Arial"/>
              </a:rPr>
              <a:t>) om </a:t>
            </a:r>
            <a:r>
              <a:rPr lang="nl-NL" b="0" i="0" u="none" strike="noStrike">
                <a:solidFill>
                  <a:srgbClr val="0645AD"/>
                </a:solidFill>
                <a:effectLst/>
                <a:latin typeface="Arial"/>
                <a:cs typeface="Arial"/>
                <a:hlinkClick r:id="rId5" tooltip="Transgender"/>
              </a:rPr>
              <a:t>transgender</a:t>
            </a:r>
            <a:r>
              <a:rPr lang="nl-NL" b="0" i="0">
                <a:solidFill>
                  <a:srgbClr val="202122"/>
                </a:solidFill>
                <a:effectLst/>
                <a:latin typeface="Arial"/>
                <a:cs typeface="Arial"/>
              </a:rPr>
              <a:t> vrouwen (man-naar-vrouw) aan te duiden. In verschillende delen van India wordt ook naar </a:t>
            </a:r>
            <a:r>
              <a:rPr lang="nl-NL" b="0" i="0" err="1">
                <a:solidFill>
                  <a:srgbClr val="202122"/>
                </a:solidFill>
                <a:effectLst/>
                <a:latin typeface="Arial"/>
                <a:cs typeface="Arial"/>
              </a:rPr>
              <a:t>hijra's</a:t>
            </a:r>
            <a:r>
              <a:rPr lang="nl-NL" b="0" i="0">
                <a:solidFill>
                  <a:srgbClr val="202122"/>
                </a:solidFill>
                <a:effectLst/>
                <a:latin typeface="Arial"/>
                <a:cs typeface="Arial"/>
              </a:rPr>
              <a:t> verwezen als </a:t>
            </a:r>
            <a:r>
              <a:rPr lang="nl-NL" b="0" i="1" err="1">
                <a:solidFill>
                  <a:srgbClr val="202122"/>
                </a:solidFill>
                <a:effectLst/>
                <a:latin typeface="Arial"/>
                <a:cs typeface="Arial"/>
              </a:rPr>
              <a:t>Aravani</a:t>
            </a:r>
            <a:r>
              <a:rPr lang="nl-NL" b="0" i="0">
                <a:solidFill>
                  <a:srgbClr val="202122"/>
                </a:solidFill>
                <a:effectLst/>
                <a:latin typeface="Arial"/>
                <a:cs typeface="Arial"/>
              </a:rPr>
              <a:t>, </a:t>
            </a:r>
            <a:r>
              <a:rPr lang="nl-NL" b="0" i="1" err="1">
                <a:solidFill>
                  <a:srgbClr val="202122"/>
                </a:solidFill>
                <a:effectLst/>
                <a:latin typeface="Arial"/>
                <a:cs typeface="Arial"/>
              </a:rPr>
              <a:t>Aruvani</a:t>
            </a:r>
            <a:r>
              <a:rPr lang="nl-NL" b="0" i="0">
                <a:solidFill>
                  <a:srgbClr val="202122"/>
                </a:solidFill>
                <a:effectLst/>
                <a:latin typeface="Arial"/>
                <a:cs typeface="Arial"/>
              </a:rPr>
              <a:t> of </a:t>
            </a:r>
            <a:r>
              <a:rPr lang="nl-NL" b="0" i="1" err="1">
                <a:solidFill>
                  <a:srgbClr val="202122"/>
                </a:solidFill>
                <a:effectLst/>
                <a:latin typeface="Arial"/>
                <a:cs typeface="Arial"/>
              </a:rPr>
              <a:t>Jagappa</a:t>
            </a:r>
            <a:r>
              <a:rPr lang="nl-NL" b="0" i="0">
                <a:solidFill>
                  <a:srgbClr val="202122"/>
                </a:solidFill>
                <a:effectLst/>
                <a:latin typeface="Arial"/>
                <a:cs typeface="Arial"/>
              </a:rPr>
              <a:t>.</a:t>
            </a:r>
          </a:p>
          <a:p>
            <a:pPr algn="l"/>
            <a:r>
              <a:rPr lang="nl-NL" b="0" i="0">
                <a:solidFill>
                  <a:srgbClr val="202122"/>
                </a:solidFill>
                <a:effectLst/>
                <a:latin typeface="Arial"/>
                <a:cs typeface="Arial"/>
              </a:rPr>
              <a:t>In </a:t>
            </a:r>
            <a:r>
              <a:rPr lang="nl-NL" b="0" i="0" u="none" strike="noStrike">
                <a:solidFill>
                  <a:srgbClr val="0645AD"/>
                </a:solidFill>
                <a:effectLst/>
                <a:latin typeface="Arial"/>
                <a:cs typeface="Arial"/>
                <a:hlinkClick r:id="rId6" tooltip="Pakistan"/>
              </a:rPr>
              <a:t>Pakistan</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7" tooltip="Bangladesh"/>
              </a:rPr>
              <a:t>Bangladesh</a:t>
            </a:r>
            <a:r>
              <a:rPr lang="nl-NL" b="0" i="0">
                <a:solidFill>
                  <a:srgbClr val="202122"/>
                </a:solidFill>
                <a:effectLst/>
                <a:latin typeface="Arial"/>
                <a:cs typeface="Arial"/>
              </a:rPr>
              <a:t> worden </a:t>
            </a:r>
            <a:r>
              <a:rPr lang="nl-NL" b="0" i="0" err="1">
                <a:solidFill>
                  <a:srgbClr val="202122"/>
                </a:solidFill>
                <a:effectLst/>
                <a:latin typeface="Arial"/>
                <a:cs typeface="Arial"/>
              </a:rPr>
              <a:t>hijra's</a:t>
            </a:r>
            <a:r>
              <a:rPr lang="nl-NL" b="0" i="0">
                <a:solidFill>
                  <a:srgbClr val="202122"/>
                </a:solidFill>
                <a:effectLst/>
                <a:latin typeface="Arial"/>
                <a:cs typeface="Arial"/>
              </a:rPr>
              <a:t> officieel erkend als deel uitmakende van een 'derde geslacht' door de overheid. Ze worden gezien als noch man, noch vrouw. Ook in India worden transgender individuen erkend als deel van een derde geslacht, en worden daarmee officieel beschermd door de wet. De meeste </a:t>
            </a:r>
            <a:r>
              <a:rPr lang="nl-NL" b="0" i="0" err="1">
                <a:solidFill>
                  <a:srgbClr val="202122"/>
                </a:solidFill>
                <a:effectLst/>
                <a:latin typeface="Arial"/>
                <a:cs typeface="Arial"/>
              </a:rPr>
              <a:t>hijra's</a:t>
            </a:r>
            <a:r>
              <a:rPr lang="nl-NL" b="0" i="0">
                <a:solidFill>
                  <a:srgbClr val="202122"/>
                </a:solidFill>
                <a:effectLst/>
                <a:latin typeface="Arial"/>
                <a:cs typeface="Arial"/>
              </a:rPr>
              <a:t> zijn </a:t>
            </a:r>
            <a:r>
              <a:rPr lang="nl-NL" b="0" i="0" u="none" strike="noStrike">
                <a:solidFill>
                  <a:srgbClr val="0645AD"/>
                </a:solidFill>
                <a:effectLst/>
                <a:latin typeface="Arial"/>
                <a:cs typeface="Arial"/>
                <a:hlinkClick r:id="rId8" tooltip="Castratie"/>
              </a:rPr>
              <a:t>gecastreerd</a:t>
            </a:r>
            <a:r>
              <a:rPr lang="nl-NL" b="0" i="0">
                <a:solidFill>
                  <a:srgbClr val="202122"/>
                </a:solidFill>
                <a:effectLst/>
                <a:latin typeface="Arial"/>
                <a:cs typeface="Arial"/>
              </a:rPr>
              <a:t>.</a:t>
            </a:r>
          </a:p>
          <a:p>
            <a:pPr algn="l"/>
            <a:r>
              <a:rPr lang="nl-NL" b="0" i="0">
                <a:solidFill>
                  <a:srgbClr val="202122"/>
                </a:solidFill>
                <a:effectLst/>
                <a:latin typeface="Arial"/>
                <a:cs typeface="Arial"/>
              </a:rPr>
              <a:t>Veel </a:t>
            </a:r>
            <a:r>
              <a:rPr lang="nl-NL" b="0" i="0" err="1">
                <a:solidFill>
                  <a:srgbClr val="202122"/>
                </a:solidFill>
                <a:effectLst/>
                <a:latin typeface="Arial"/>
                <a:cs typeface="Arial"/>
              </a:rPr>
              <a:t>hijra's</a:t>
            </a:r>
            <a:r>
              <a:rPr lang="nl-NL" b="0" i="0">
                <a:solidFill>
                  <a:srgbClr val="202122"/>
                </a:solidFill>
                <a:effectLst/>
                <a:latin typeface="Arial"/>
                <a:cs typeface="Arial"/>
              </a:rPr>
              <a:t> leven samen in speciale </a:t>
            </a:r>
            <a:r>
              <a:rPr lang="nl-NL" b="0" i="0" err="1">
                <a:solidFill>
                  <a:srgbClr val="202122"/>
                </a:solidFill>
                <a:effectLst/>
                <a:latin typeface="Arial"/>
                <a:cs typeface="Arial"/>
              </a:rPr>
              <a:t>hijra</a:t>
            </a:r>
            <a:r>
              <a:rPr lang="nl-NL" b="0" i="0">
                <a:solidFill>
                  <a:srgbClr val="202122"/>
                </a:solidFill>
                <a:effectLst/>
                <a:latin typeface="Arial"/>
                <a:cs typeface="Arial"/>
              </a:rPr>
              <a:t>-groepen, aangezien ze dikwijls worden uitgespuwd door de maatschappij. Deze worden geleid door een Goeroe Ma, die hen kost en inwoning geeft. In ruil daarvoor verdienen ze de kost voor haar. Zodra ze de </a:t>
            </a:r>
            <a:r>
              <a:rPr lang="nl-NL" b="0" i="0" err="1">
                <a:solidFill>
                  <a:srgbClr val="202122"/>
                </a:solidFill>
                <a:effectLst/>
                <a:latin typeface="Arial"/>
                <a:cs typeface="Arial"/>
              </a:rPr>
              <a:t>hijra</a:t>
            </a:r>
            <a:r>
              <a:rPr lang="nl-NL" b="0" i="0">
                <a:solidFill>
                  <a:srgbClr val="202122"/>
                </a:solidFill>
                <a:effectLst/>
                <a:latin typeface="Arial"/>
                <a:cs typeface="Arial"/>
              </a:rPr>
              <a:t>-gemeenschap betreden, leren ze de gemeenschappelijke geheimtaal, het </a:t>
            </a:r>
            <a:r>
              <a:rPr lang="nl-NL" b="0" i="0" u="none" strike="noStrike">
                <a:solidFill>
                  <a:srgbClr val="0645AD"/>
                </a:solidFill>
                <a:effectLst/>
                <a:latin typeface="Arial"/>
                <a:cs typeface="Arial"/>
                <a:hlinkClick r:id="rId9" tooltip="Hijra Farsi"/>
              </a:rPr>
              <a:t>Hijra Farsi</a:t>
            </a:r>
            <a:r>
              <a:rPr lang="nl-NL" b="0" i="0">
                <a:solidFill>
                  <a:srgbClr val="202122"/>
                </a:solidFill>
                <a:effectLst/>
                <a:latin typeface="Arial"/>
                <a:cs typeface="Arial"/>
              </a:rPr>
              <a:t>. (wiki)</a:t>
            </a:r>
          </a:p>
          <a:p>
            <a:pPr algn="l"/>
            <a:endParaRPr lang="nl-NL" b="0" i="0">
              <a:solidFill>
                <a:srgbClr val="202122"/>
              </a:solidFill>
              <a:effectLst/>
              <a:latin typeface="Arial" panose="020B0604020202020204" pitchFamily="34" charset="0"/>
            </a:endParaRPr>
          </a:p>
          <a:p>
            <a:pPr marL="228600" indent="-228600" algn="l">
              <a:buAutoNum type="arabicPlain" startAt="2"/>
            </a:pPr>
            <a:r>
              <a:rPr lang="nl-NL" b="0" i="0" err="1">
                <a:solidFill>
                  <a:srgbClr val="202122"/>
                </a:solidFill>
                <a:effectLst/>
                <a:latin typeface="Arial"/>
                <a:cs typeface="Arial"/>
              </a:rPr>
              <a:t>Two</a:t>
            </a:r>
            <a:r>
              <a:rPr lang="nl-NL" b="0" i="0">
                <a:solidFill>
                  <a:srgbClr val="202122"/>
                </a:solidFill>
                <a:effectLst/>
                <a:latin typeface="Arial"/>
                <a:cs typeface="Arial"/>
              </a:rPr>
              <a:t>-sprit</a:t>
            </a:r>
          </a:p>
          <a:p>
            <a:pPr marL="0" indent="0" algn="l">
              <a:buNone/>
            </a:pPr>
            <a:r>
              <a:rPr lang="nl-NL" b="1" i="0" err="1">
                <a:solidFill>
                  <a:srgbClr val="202122"/>
                </a:solidFill>
                <a:effectLst/>
                <a:latin typeface="Arial"/>
                <a:cs typeface="Arial"/>
              </a:rPr>
              <a:t>Two</a:t>
            </a:r>
            <a:r>
              <a:rPr lang="nl-NL" b="1" i="0">
                <a:solidFill>
                  <a:srgbClr val="202122"/>
                </a:solidFill>
                <a:effectLst/>
                <a:latin typeface="Arial"/>
                <a:cs typeface="Arial"/>
              </a:rPr>
              <a:t>-spirit</a:t>
            </a:r>
            <a:r>
              <a:rPr lang="nl-NL" b="0" i="0">
                <a:solidFill>
                  <a:srgbClr val="202122"/>
                </a:solidFill>
                <a:effectLst/>
                <a:latin typeface="Arial"/>
                <a:cs typeface="Arial"/>
              </a:rPr>
              <a:t> (ook </a:t>
            </a:r>
            <a:r>
              <a:rPr lang="nl-NL" b="1" i="0" err="1">
                <a:solidFill>
                  <a:srgbClr val="202122"/>
                </a:solidFill>
                <a:effectLst/>
                <a:latin typeface="Arial"/>
                <a:cs typeface="Arial"/>
              </a:rPr>
              <a:t>two</a:t>
            </a:r>
            <a:r>
              <a:rPr lang="nl-NL" b="1" i="0">
                <a:solidFill>
                  <a:srgbClr val="202122"/>
                </a:solidFill>
                <a:effectLst/>
                <a:latin typeface="Arial"/>
                <a:cs typeface="Arial"/>
              </a:rPr>
              <a:t> spirit</a:t>
            </a:r>
            <a:r>
              <a:rPr lang="nl-NL" b="0" i="0">
                <a:solidFill>
                  <a:srgbClr val="202122"/>
                </a:solidFill>
                <a:effectLst/>
                <a:latin typeface="Arial"/>
                <a:cs typeface="Arial"/>
              </a:rPr>
              <a:t> , </a:t>
            </a:r>
            <a:r>
              <a:rPr lang="nl-NL" b="1" i="0">
                <a:solidFill>
                  <a:srgbClr val="202122"/>
                </a:solidFill>
                <a:effectLst/>
                <a:latin typeface="Arial"/>
                <a:cs typeface="Arial"/>
              </a:rPr>
              <a:t>2S</a:t>
            </a:r>
            <a:r>
              <a:rPr lang="nl-NL" b="0" i="0">
                <a:solidFill>
                  <a:srgbClr val="202122"/>
                </a:solidFill>
                <a:effectLst/>
                <a:latin typeface="Arial"/>
                <a:cs typeface="Arial"/>
              </a:rPr>
              <a:t> of, soms, </a:t>
            </a:r>
            <a:r>
              <a:rPr lang="nl-NL" b="1" i="0" err="1">
                <a:solidFill>
                  <a:srgbClr val="202122"/>
                </a:solidFill>
                <a:effectLst/>
                <a:latin typeface="Arial"/>
                <a:cs typeface="Arial"/>
              </a:rPr>
              <a:t>twospirited</a:t>
            </a:r>
            <a:r>
              <a:rPr lang="nl-NL" b="0" i="0">
                <a:solidFill>
                  <a:srgbClr val="202122"/>
                </a:solidFill>
                <a:effectLst/>
                <a:latin typeface="Arial"/>
                <a:cs typeface="Arial"/>
              </a:rPr>
              <a:t> ) is een moderne, </a:t>
            </a:r>
            <a:r>
              <a:rPr lang="nl-NL" b="0" i="0" u="none" strike="noStrike">
                <a:solidFill>
                  <a:srgbClr val="0645AD"/>
                </a:solidFill>
                <a:effectLst/>
                <a:latin typeface="Arial"/>
                <a:cs typeface="Arial"/>
                <a:hlinkClick r:id="rId10" tooltip="Pan-Indiaas"/>
              </a:rPr>
              <a:t>pan-Indiase</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1" tooltip="paraplu term"/>
              </a:rPr>
              <a:t>overkoepelende term</a:t>
            </a:r>
            <a:r>
              <a:rPr lang="nl-NL" b="0" i="0">
                <a:solidFill>
                  <a:srgbClr val="202122"/>
                </a:solidFill>
                <a:effectLst/>
                <a:latin typeface="Arial"/>
                <a:cs typeface="Arial"/>
              </a:rPr>
              <a:t> die door sommige </a:t>
            </a:r>
            <a:r>
              <a:rPr lang="nl-NL" b="0" i="0" u="none" strike="noStrike">
                <a:solidFill>
                  <a:srgbClr val="0645AD"/>
                </a:solidFill>
                <a:effectLst/>
                <a:latin typeface="Arial"/>
                <a:cs typeface="Arial"/>
                <a:hlinkClick r:id="rId12" tooltip="Inheemse volkeren van Amerika"/>
              </a:rPr>
              <a:t>inheemse Noord-Amerikanen</a:t>
            </a:r>
            <a:r>
              <a:rPr lang="nl-NL" b="0" i="0">
                <a:solidFill>
                  <a:srgbClr val="202122"/>
                </a:solidFill>
                <a:effectLst/>
                <a:latin typeface="Arial"/>
                <a:cs typeface="Arial"/>
              </a:rPr>
              <a:t> wordt gebruikt om inheemse mensen in hun gemeenschappen te beschrijven die voldoen aan een traditioneel </a:t>
            </a:r>
            <a:r>
              <a:rPr lang="nl-NL" b="0" i="0" u="none" strike="noStrike">
                <a:solidFill>
                  <a:srgbClr val="0645AD"/>
                </a:solidFill>
                <a:effectLst/>
                <a:latin typeface="Arial"/>
                <a:cs typeface="Arial"/>
                <a:hlinkClick r:id="rId13" tooltip="derde geslacht"/>
              </a:rPr>
              <a:t>derde geslacht</a:t>
            </a:r>
            <a:r>
              <a:rPr lang="nl-NL" b="0" i="0">
                <a:solidFill>
                  <a:srgbClr val="202122"/>
                </a:solidFill>
                <a:effectLst/>
                <a:latin typeface="Arial"/>
                <a:cs typeface="Arial"/>
              </a:rPr>
              <a:t> (of een ander </a:t>
            </a:r>
            <a:r>
              <a:rPr lang="nl-NL" b="0" i="0" u="none" strike="noStrike">
                <a:solidFill>
                  <a:srgbClr val="0645AD"/>
                </a:solidFill>
                <a:effectLst/>
                <a:latin typeface="Arial"/>
                <a:cs typeface="Arial"/>
                <a:hlinkClick r:id="rId14" tooltip="Geslachtsverschil"/>
              </a:rPr>
              <a:t>geslacht- variant</a:t>
            </a:r>
            <a:r>
              <a:rPr lang="nl-NL" b="0" i="0">
                <a:solidFill>
                  <a:srgbClr val="202122"/>
                </a:solidFill>
                <a:effectLst/>
                <a:latin typeface="Arial"/>
                <a:cs typeface="Arial"/>
              </a:rPr>
              <a:t> ) ceremoniële en sociale rol in hun culturen. (wiki)</a:t>
            </a:r>
            <a:endParaRPr lang="nl-BE" b="0" i="0">
              <a:solidFill>
                <a:srgbClr val="FF0000"/>
              </a:solidFill>
              <a:effectLst/>
              <a:highlight>
                <a:srgbClr val="FFFF00"/>
              </a:highlight>
              <a:latin typeface="Arial"/>
              <a:cs typeface="Arial"/>
            </a:endParaRPr>
          </a:p>
          <a:p>
            <a:pPr marL="0" indent="0" algn="l">
              <a:buNone/>
            </a:pPr>
            <a:endParaRPr lang="nl-BE" b="0" i="0">
              <a:solidFill>
                <a:srgbClr val="FF0000"/>
              </a:solidFill>
              <a:effectLst/>
              <a:highlight>
                <a:srgbClr val="FFFF00"/>
              </a:highlight>
              <a:latin typeface="Arial" panose="020B0604020202020204" pitchFamily="34" charset="0"/>
            </a:endParaRPr>
          </a:p>
          <a:p>
            <a:pPr marL="228600" indent="-228600" algn="l">
              <a:buAutoNum type="arabicPlain" startAt="3"/>
            </a:pPr>
            <a:r>
              <a:rPr lang="nl-BE" b="0" i="0" err="1">
                <a:solidFill>
                  <a:srgbClr val="FF0000"/>
                </a:solidFill>
                <a:effectLst/>
                <a:highlight>
                  <a:srgbClr val="FFFF00"/>
                </a:highlight>
                <a:latin typeface="Arial" panose="020B0604020202020204" pitchFamily="34" charset="0"/>
              </a:rPr>
              <a:t>Bugis</a:t>
            </a:r>
            <a:endParaRPr lang="nl-BE" b="0" i="0">
              <a:solidFill>
                <a:srgbClr val="FF0000"/>
              </a:solidFill>
              <a:effectLst/>
              <a:highlight>
                <a:srgbClr val="FFFF00"/>
              </a:highlight>
              <a:latin typeface="Arial" panose="020B0604020202020204" pitchFamily="34" charset="0"/>
            </a:endParaRPr>
          </a:p>
          <a:p>
            <a:r>
              <a:rPr lang="nl-NL" b="0" i="0">
                <a:solidFill>
                  <a:srgbClr val="202122"/>
                </a:solidFill>
                <a:effectLst/>
                <a:latin typeface="Arial"/>
                <a:cs typeface="Arial"/>
              </a:rPr>
              <a:t>Het </a:t>
            </a:r>
            <a:r>
              <a:rPr lang="nl-NL" b="0" i="0" u="none" strike="noStrike">
                <a:solidFill>
                  <a:srgbClr val="0645AD"/>
                </a:solidFill>
                <a:effectLst/>
                <a:latin typeface="Arial"/>
                <a:cs typeface="Arial"/>
                <a:hlinkClick r:id="rId15" tooltip="Bugis"/>
              </a:rPr>
              <a:t>Bugis</a:t>
            </a:r>
            <a:r>
              <a:rPr lang="nl-NL" b="0" i="0">
                <a:solidFill>
                  <a:srgbClr val="202122"/>
                </a:solidFill>
                <a:effectLst/>
                <a:latin typeface="Arial"/>
                <a:cs typeface="Arial"/>
              </a:rPr>
              <a:t> - volk is het talrijkst van de drie belangrijkste </a:t>
            </a:r>
            <a:r>
              <a:rPr lang="nl-NL" b="0" i="0" u="none" strike="noStrike">
                <a:solidFill>
                  <a:srgbClr val="0645AD"/>
                </a:solidFill>
                <a:effectLst/>
                <a:latin typeface="Arial"/>
                <a:cs typeface="Arial"/>
                <a:hlinkClick r:id="rId16" tooltip="Etnische groep"/>
              </a:rPr>
              <a:t>etnische groepen</a:t>
            </a:r>
            <a:r>
              <a:rPr lang="nl-NL" b="0" i="0">
                <a:solidFill>
                  <a:srgbClr val="202122"/>
                </a:solidFill>
                <a:effectLst/>
                <a:latin typeface="Arial"/>
                <a:cs typeface="Arial"/>
              </a:rPr>
              <a:t> van </a:t>
            </a:r>
            <a:r>
              <a:rPr lang="nl-NL" b="0" i="0" u="none" strike="noStrike">
                <a:solidFill>
                  <a:srgbClr val="0645AD"/>
                </a:solidFill>
                <a:effectLst/>
                <a:latin typeface="Arial"/>
                <a:cs typeface="Arial"/>
                <a:hlinkClick r:id="rId17" tooltip="Zuid-Sulawesi"/>
              </a:rPr>
              <a:t>Zuid-Sulawesi</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18" tooltip="Indonesië"/>
              </a:rPr>
              <a:t>Indonesië</a:t>
            </a:r>
            <a:r>
              <a:rPr lang="nl-NL" b="0" i="0">
                <a:solidFill>
                  <a:srgbClr val="202122"/>
                </a:solidFill>
                <a:effectLst/>
                <a:latin typeface="Arial"/>
                <a:cs typeface="Arial"/>
              </a:rPr>
              <a:t> , </a:t>
            </a:r>
            <a:r>
              <a:rPr lang="nl-NL" b="0" i="0" u="none" strike="noStrike" baseline="30000">
                <a:solidFill>
                  <a:srgbClr val="0645AD"/>
                </a:solidFill>
                <a:effectLst/>
                <a:latin typeface="Arial"/>
                <a:cs typeface="Arial"/>
                <a:hlinkClick r:id="rId19"/>
              </a:rPr>
              <a:t>[1] </a:t>
            </a:r>
            <a:r>
              <a:rPr lang="nl-NL" b="0" i="0" u="none" strike="noStrike" baseline="30000">
                <a:solidFill>
                  <a:srgbClr val="0645AD"/>
                </a:solidFill>
                <a:effectLst/>
                <a:latin typeface="Arial"/>
                <a:cs typeface="Arial"/>
                <a:hlinkClick r:id="rId20"/>
              </a:rPr>
              <a:t>[2]</a:t>
            </a:r>
            <a:r>
              <a:rPr lang="nl-NL" b="0" i="0">
                <a:solidFill>
                  <a:srgbClr val="202122"/>
                </a:solidFill>
                <a:effectLst/>
                <a:latin typeface="Arial"/>
                <a:cs typeface="Arial"/>
              </a:rPr>
              <a:t> met ongeveer 3 miljoen mensen.</a:t>
            </a:r>
            <a:r>
              <a:rPr lang="nl-NL">
                <a:solidFill>
                  <a:srgbClr val="202122"/>
                </a:solidFill>
                <a:latin typeface="Arial"/>
                <a:cs typeface="Arial"/>
              </a:rPr>
              <a:t> </a:t>
            </a:r>
            <a:endParaRPr lang="nl-NL" b="0" i="0">
              <a:solidFill>
                <a:srgbClr val="202122"/>
              </a:solidFill>
              <a:effectLst/>
              <a:latin typeface="Arial" panose="020B0604020202020204" pitchFamily="34" charset="0"/>
              <a:cs typeface="Arial"/>
            </a:endParaRPr>
          </a:p>
          <a:p>
            <a:pPr algn="l"/>
            <a:r>
              <a:rPr lang="nl-NL" b="0" i="0">
                <a:solidFill>
                  <a:srgbClr val="202122"/>
                </a:solidFill>
                <a:effectLst/>
                <a:latin typeface="Arial"/>
                <a:cs typeface="Arial"/>
              </a:rPr>
              <a:t>In tegenstelling tot de </a:t>
            </a:r>
            <a:r>
              <a:rPr lang="nl-NL" b="0" i="0" u="none" strike="noStrike">
                <a:solidFill>
                  <a:srgbClr val="0645AD"/>
                </a:solidFill>
                <a:effectLst/>
                <a:latin typeface="Arial"/>
                <a:cs typeface="Arial"/>
                <a:hlinkClick r:id="rId21" tooltip="Geslacht binair"/>
              </a:rPr>
              <a:t>genderbinaire</a:t>
            </a:r>
            <a:r>
              <a:rPr lang="nl-NL" b="0" i="0">
                <a:solidFill>
                  <a:srgbClr val="202122"/>
                </a:solidFill>
                <a:effectLst/>
                <a:latin typeface="Arial"/>
                <a:cs typeface="Arial"/>
              </a:rPr>
              <a:t> , kent de </a:t>
            </a:r>
            <a:r>
              <a:rPr lang="nl-NL" b="0" i="0" err="1">
                <a:solidFill>
                  <a:srgbClr val="202122"/>
                </a:solidFill>
                <a:effectLst/>
                <a:latin typeface="Arial"/>
                <a:cs typeface="Arial"/>
              </a:rPr>
              <a:t>Bugis</a:t>
            </a:r>
            <a:r>
              <a:rPr lang="nl-NL" b="0" i="0">
                <a:solidFill>
                  <a:srgbClr val="202122"/>
                </a:solidFill>
                <a:effectLst/>
                <a:latin typeface="Arial"/>
                <a:cs typeface="Arial"/>
              </a:rPr>
              <a:t>-samenleving vijf </a:t>
            </a:r>
            <a:r>
              <a:rPr lang="nl-NL" b="0" i="0" u="none" strike="noStrike">
                <a:solidFill>
                  <a:srgbClr val="0645AD"/>
                </a:solidFill>
                <a:effectLst/>
                <a:latin typeface="Arial"/>
                <a:cs typeface="Arial"/>
                <a:hlinkClick r:id="rId22" tooltip="Geslacht"/>
              </a:rPr>
              <a:t>geslachten</a:t>
            </a:r>
            <a:r>
              <a:rPr lang="nl-NL" b="0" i="0">
                <a:solidFill>
                  <a:srgbClr val="202122"/>
                </a:solidFill>
                <a:effectLst/>
                <a:latin typeface="Arial"/>
                <a:cs typeface="Arial"/>
              </a:rPr>
              <a:t> : </a:t>
            </a:r>
            <a:r>
              <a:rPr lang="nl-NL" b="0" i="1" err="1">
                <a:solidFill>
                  <a:srgbClr val="202122"/>
                </a:solidFill>
                <a:effectLst/>
                <a:latin typeface="Arial"/>
                <a:cs typeface="Arial"/>
              </a:rPr>
              <a:t>makkunrai</a:t>
            </a:r>
            <a:r>
              <a:rPr lang="nl-NL" b="0" i="0">
                <a:solidFill>
                  <a:srgbClr val="202122"/>
                </a:solidFill>
                <a:effectLst/>
                <a:latin typeface="Arial"/>
                <a:cs typeface="Arial"/>
              </a:rPr>
              <a:t> , </a:t>
            </a:r>
            <a:r>
              <a:rPr lang="nl-NL" b="0" i="1" err="1">
                <a:solidFill>
                  <a:srgbClr val="202122"/>
                </a:solidFill>
                <a:effectLst/>
                <a:latin typeface="Arial"/>
                <a:cs typeface="Arial"/>
              </a:rPr>
              <a:t>oroane</a:t>
            </a:r>
            <a:r>
              <a:rPr lang="nl-NL" b="0" i="0">
                <a:solidFill>
                  <a:srgbClr val="202122"/>
                </a:solidFill>
                <a:effectLst/>
                <a:latin typeface="Arial"/>
                <a:cs typeface="Arial"/>
              </a:rPr>
              <a:t> , </a:t>
            </a:r>
            <a:r>
              <a:rPr lang="nl-NL" b="0" i="1" err="1">
                <a:solidFill>
                  <a:srgbClr val="202122"/>
                </a:solidFill>
                <a:effectLst/>
                <a:latin typeface="Arial"/>
                <a:cs typeface="Arial"/>
              </a:rPr>
              <a:t>bissu</a:t>
            </a:r>
            <a:r>
              <a:rPr lang="nl-NL" b="0" i="0">
                <a:solidFill>
                  <a:srgbClr val="202122"/>
                </a:solidFill>
                <a:effectLst/>
                <a:latin typeface="Arial"/>
                <a:cs typeface="Arial"/>
              </a:rPr>
              <a:t> , </a:t>
            </a:r>
            <a:r>
              <a:rPr lang="nl-NL" b="0" i="1" err="1">
                <a:solidFill>
                  <a:srgbClr val="202122"/>
                </a:solidFill>
                <a:effectLst/>
                <a:latin typeface="Arial"/>
                <a:cs typeface="Arial"/>
              </a:rPr>
              <a:t>calabai</a:t>
            </a:r>
            <a:r>
              <a:rPr lang="nl-NL" b="0" i="0">
                <a:solidFill>
                  <a:srgbClr val="202122"/>
                </a:solidFill>
                <a:effectLst/>
                <a:latin typeface="Arial"/>
                <a:cs typeface="Arial"/>
              </a:rPr>
              <a:t> en </a:t>
            </a:r>
            <a:r>
              <a:rPr lang="nl-NL" b="0" i="1" err="1">
                <a:solidFill>
                  <a:srgbClr val="202122"/>
                </a:solidFill>
                <a:effectLst/>
                <a:latin typeface="Arial"/>
                <a:cs typeface="Arial"/>
              </a:rPr>
              <a:t>calalai</a:t>
            </a:r>
            <a:r>
              <a:rPr lang="nl-NL" b="0" i="0">
                <a:solidFill>
                  <a:srgbClr val="202122"/>
                </a:solidFill>
                <a:effectLst/>
                <a:latin typeface="Arial"/>
                <a:cs typeface="Arial"/>
              </a:rPr>
              <a:t> . Het concept van vijf geslachten is al minstens zes eeuwen een belangrijk onderdeel van hun cultuur, volgens antropoloog </a:t>
            </a:r>
            <a:r>
              <a:rPr lang="nl-NL" b="0" i="0" err="1">
                <a:solidFill>
                  <a:srgbClr val="202122"/>
                </a:solidFill>
                <a:effectLst/>
                <a:latin typeface="Arial"/>
                <a:cs typeface="Arial"/>
              </a:rPr>
              <a:t>Sharyn</a:t>
            </a:r>
            <a:r>
              <a:rPr lang="nl-NL" b="0" i="0">
                <a:solidFill>
                  <a:srgbClr val="202122"/>
                </a:solidFill>
                <a:effectLst/>
                <a:latin typeface="Arial"/>
                <a:cs typeface="Arial"/>
              </a:rPr>
              <a:t> Graham Davies, daarbij verwijzend naar soortgelijke tradities in </a:t>
            </a:r>
            <a:r>
              <a:rPr lang="nl-NL" b="0" i="0" u="none" strike="noStrike">
                <a:solidFill>
                  <a:srgbClr val="0645AD"/>
                </a:solidFill>
                <a:effectLst/>
                <a:latin typeface="Arial"/>
                <a:cs typeface="Arial"/>
                <a:hlinkClick r:id="rId23" tooltip="Thailand"/>
              </a:rPr>
              <a:t>Thailand</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4" tooltip="Maleisië"/>
              </a:rPr>
              <a:t>Maleisië</a:t>
            </a:r>
            <a:r>
              <a:rPr lang="nl-NL" b="0" i="0">
                <a:solidFill>
                  <a:srgbClr val="202122"/>
                </a:solidFill>
                <a:effectLst/>
                <a:latin typeface="Arial"/>
                <a:cs typeface="Arial"/>
              </a:rPr>
              <a:t> , </a:t>
            </a:r>
            <a:r>
              <a:rPr lang="nl-NL" b="0" i="0" u="none" strike="noStrike">
                <a:solidFill>
                  <a:srgbClr val="0645AD"/>
                </a:solidFill>
                <a:effectLst/>
                <a:latin typeface="Arial"/>
                <a:cs typeface="Arial"/>
                <a:hlinkClick r:id="rId25" tooltip="India"/>
              </a:rPr>
              <a:t>India</a:t>
            </a:r>
            <a:r>
              <a:rPr lang="nl-NL" b="0" i="0">
                <a:solidFill>
                  <a:srgbClr val="202122"/>
                </a:solidFill>
                <a:effectLst/>
                <a:latin typeface="Arial"/>
                <a:cs typeface="Arial"/>
              </a:rPr>
              <a:t> en </a:t>
            </a:r>
            <a:r>
              <a:rPr lang="nl-NL" b="0" i="0" u="none" strike="noStrike">
                <a:solidFill>
                  <a:srgbClr val="0645AD"/>
                </a:solidFill>
                <a:effectLst/>
                <a:latin typeface="Arial"/>
                <a:cs typeface="Arial"/>
                <a:hlinkClick r:id="rId26" tooltip="Bangladesh"/>
              </a:rPr>
              <a:t>Bangladesh</a:t>
            </a:r>
            <a:r>
              <a:rPr lang="nl-NL" b="0" i="0">
                <a:solidFill>
                  <a:srgbClr val="202122"/>
                </a:solidFill>
                <a:effectLst/>
                <a:latin typeface="Arial"/>
                <a:cs typeface="Arial"/>
              </a:rPr>
              <a:t> . </a:t>
            </a:r>
          </a:p>
          <a:p>
            <a:pPr algn="l"/>
            <a:endParaRPr lang="nl-NL" b="0" i="0">
              <a:solidFill>
                <a:srgbClr val="202122"/>
              </a:solidFill>
              <a:effectLst/>
              <a:latin typeface="Arial" panose="020B0604020202020204" pitchFamily="34" charset="0"/>
            </a:endParaRPr>
          </a:p>
          <a:p>
            <a:pPr algn="l"/>
            <a:r>
              <a:rPr lang="nl-NL" b="0" i="1" err="1">
                <a:solidFill>
                  <a:srgbClr val="202122"/>
                </a:solidFill>
                <a:effectLst/>
                <a:latin typeface="Arial"/>
                <a:cs typeface="Arial"/>
              </a:rPr>
              <a:t>Oroané</a:t>
            </a:r>
            <a:r>
              <a:rPr lang="nl-NL" b="0" i="0">
                <a:solidFill>
                  <a:srgbClr val="202122"/>
                </a:solidFill>
                <a:effectLst/>
                <a:latin typeface="Arial"/>
                <a:cs typeface="Arial"/>
              </a:rPr>
              <a:t> is vergelijkbaar met</a:t>
            </a:r>
            <a:r>
              <a:rPr lang="nl-NL" b="0" i="0" u="none" strike="noStrike">
                <a:solidFill>
                  <a:srgbClr val="0645AD"/>
                </a:solidFill>
                <a:effectLst/>
                <a:latin typeface="Arial"/>
                <a:cs typeface="Arial"/>
                <a:hlinkClick r:id="rId27" tooltip="Cisgender mannen"/>
              </a:rPr>
              <a:t> cisgender mannen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makkunrai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8" tooltip="Cisgender vrouwen"/>
              </a:rPr>
              <a:t> cisgender vrouwen</a:t>
            </a:r>
            <a:r>
              <a:rPr lang="nl-NL" b="0" i="0">
                <a:solidFill>
                  <a:srgbClr val="202122"/>
                </a:solidFill>
                <a:effectLst/>
                <a:latin typeface="Arial"/>
                <a:cs typeface="Arial"/>
              </a:rPr>
              <a:t> ,</a:t>
            </a:r>
            <a:r>
              <a:rPr lang="nl-NL" b="0" i="1">
                <a:solidFill>
                  <a:srgbClr val="202122"/>
                </a:solidFill>
                <a:effectLst/>
                <a:latin typeface="Arial"/>
                <a:cs typeface="Arial"/>
              </a:rPr>
              <a:t> </a:t>
            </a:r>
            <a:r>
              <a:rPr lang="nl-NL" b="0" i="1" err="1">
                <a:solidFill>
                  <a:srgbClr val="202122"/>
                </a:solidFill>
                <a:effectLst/>
                <a:latin typeface="Arial"/>
                <a:cs typeface="Arial"/>
              </a:rPr>
              <a:t>calalai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29" tooltip="Transgender mannen"/>
              </a:rPr>
              <a:t> transgender mannen</a:t>
            </a:r>
            <a:r>
              <a:rPr lang="nl-NL" b="0" i="0">
                <a:solidFill>
                  <a:srgbClr val="202122"/>
                </a:solidFill>
                <a:effectLst/>
                <a:latin typeface="Arial"/>
                <a:cs typeface="Arial"/>
              </a:rPr>
              <a:t> , en</a:t>
            </a:r>
            <a:r>
              <a:rPr lang="nl-NL" b="0" i="1">
                <a:solidFill>
                  <a:srgbClr val="202122"/>
                </a:solidFill>
                <a:effectLst/>
                <a:latin typeface="Arial"/>
                <a:cs typeface="Arial"/>
              </a:rPr>
              <a:t> </a:t>
            </a:r>
            <a:r>
              <a:rPr lang="nl-NL" b="0" i="1" err="1">
                <a:solidFill>
                  <a:srgbClr val="202122"/>
                </a:solidFill>
                <a:effectLst/>
                <a:latin typeface="Arial"/>
                <a:cs typeface="Arial"/>
              </a:rPr>
              <a:t>calabai</a:t>
            </a:r>
            <a:r>
              <a:rPr lang="nl-NL" b="0" i="0">
                <a:solidFill>
                  <a:srgbClr val="202122"/>
                </a:solidFill>
                <a:effectLst/>
                <a:latin typeface="Arial"/>
                <a:cs typeface="Arial"/>
              </a:rPr>
              <a:t> met</a:t>
            </a:r>
            <a:r>
              <a:rPr lang="nl-NL" b="0" i="0" u="none" strike="noStrike">
                <a:solidFill>
                  <a:srgbClr val="0645AD"/>
                </a:solidFill>
                <a:effectLst/>
                <a:latin typeface="Arial"/>
                <a:cs typeface="Arial"/>
                <a:hlinkClick r:id="rId30" tooltip="Transgender vrouwen"/>
              </a:rPr>
              <a:t> transgender vrouwen</a:t>
            </a:r>
            <a:r>
              <a:rPr lang="nl-NL" b="0" i="0">
                <a:solidFill>
                  <a:srgbClr val="202122"/>
                </a:solidFill>
                <a:effectLst/>
                <a:latin typeface="Arial"/>
                <a:cs typeface="Arial"/>
              </a:rPr>
              <a:t> ,</a:t>
            </a:r>
            <a:r>
              <a:rPr lang="nl-NL" b="0" i="0" u="none" strike="noStrike" baseline="30000">
                <a:solidFill>
                  <a:srgbClr val="0645AD"/>
                </a:solidFill>
                <a:effectLst/>
                <a:latin typeface="Arial"/>
                <a:cs typeface="Arial"/>
              </a:rPr>
              <a:t> </a:t>
            </a:r>
            <a:r>
              <a:rPr lang="nl-NL" b="0" i="0">
                <a:solidFill>
                  <a:srgbClr val="202122"/>
                </a:solidFill>
                <a:effectLst/>
                <a:latin typeface="Arial"/>
                <a:cs typeface="Arial"/>
              </a:rPr>
              <a:t>terwijl</a:t>
            </a:r>
            <a:r>
              <a:rPr lang="nl-NL" b="0" i="1">
                <a:solidFill>
                  <a:srgbClr val="202122"/>
                </a:solidFill>
                <a:effectLst/>
                <a:latin typeface="Arial"/>
                <a:cs typeface="Arial"/>
              </a:rPr>
              <a:t> </a:t>
            </a:r>
            <a:r>
              <a:rPr lang="nl-NL" b="0" i="1" err="1">
                <a:solidFill>
                  <a:srgbClr val="202122"/>
                </a:solidFill>
                <a:effectLst/>
                <a:latin typeface="Arial"/>
                <a:cs typeface="Arial"/>
              </a:rPr>
              <a:t>bissu</a:t>
            </a:r>
            <a:r>
              <a:rPr lang="nl-NL" b="0" i="0" u="none" strike="noStrike">
                <a:solidFill>
                  <a:srgbClr val="0645AD"/>
                </a:solidFill>
                <a:effectLst/>
                <a:latin typeface="Arial"/>
                <a:cs typeface="Arial"/>
                <a:hlinkClick r:id="rId31" tooltip="androgyn"/>
              </a:rPr>
              <a:t> androgyn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2" tooltip="Intersekse"/>
              </a:rPr>
              <a:t> intersekse</a:t>
            </a:r>
            <a:r>
              <a:rPr lang="nl-NL" b="0" i="0">
                <a:solidFill>
                  <a:srgbClr val="202122"/>
                </a:solidFill>
                <a:effectLst/>
                <a:latin typeface="Arial"/>
                <a:cs typeface="Arial"/>
              </a:rPr>
              <a:t> en vereerde</a:t>
            </a:r>
            <a:r>
              <a:rPr lang="nl-NL" b="0" i="0" u="none" strike="noStrike">
                <a:solidFill>
                  <a:srgbClr val="0645AD"/>
                </a:solidFill>
                <a:effectLst/>
                <a:latin typeface="Arial"/>
                <a:cs typeface="Arial"/>
                <a:hlinkClick r:id="rId33" tooltip="sjamaan"/>
              </a:rPr>
              <a:t> sjamanen</a:t>
            </a:r>
            <a:r>
              <a:rPr lang="nl-NL" b="0" i="0">
                <a:solidFill>
                  <a:srgbClr val="202122"/>
                </a:solidFill>
                <a:effectLst/>
                <a:latin typeface="Arial"/>
                <a:cs typeface="Arial"/>
              </a:rPr>
              <a:t> of</a:t>
            </a:r>
            <a:r>
              <a:rPr lang="nl-NL" b="0" i="0" u="none" strike="noStrike">
                <a:solidFill>
                  <a:srgbClr val="0645AD"/>
                </a:solidFill>
                <a:effectLst/>
                <a:latin typeface="Arial"/>
                <a:cs typeface="Arial"/>
                <a:hlinkClick r:id="rId34" tooltip="Priester"/>
              </a:rPr>
              <a:t> gemeenschapspriesters</a:t>
            </a:r>
            <a:r>
              <a:rPr lang="nl-NL" b="0" i="0">
                <a:solidFill>
                  <a:srgbClr val="202122"/>
                </a:solidFill>
                <a:effectLst/>
                <a:latin typeface="Arial"/>
                <a:cs typeface="Arial"/>
              </a:rPr>
              <a:t> zijn. </a:t>
            </a:r>
          </a:p>
          <a:p>
            <a:pPr algn="l"/>
            <a:r>
              <a:rPr lang="nl-NL" b="0" i="0">
                <a:solidFill>
                  <a:srgbClr val="202122"/>
                </a:solidFill>
                <a:effectLst/>
                <a:latin typeface="Arial"/>
                <a:cs typeface="Arial"/>
              </a:rPr>
              <a:t>In het dagelijkse sociale leven mogen de </a:t>
            </a:r>
            <a:r>
              <a:rPr lang="nl-NL" b="0" i="1" err="1">
                <a:solidFill>
                  <a:srgbClr val="202122"/>
                </a:solidFill>
                <a:effectLst/>
                <a:latin typeface="Arial"/>
                <a:cs typeface="Arial"/>
              </a:rPr>
              <a:t>bissu</a:t>
            </a:r>
            <a:r>
              <a:rPr lang="nl-NL" b="0" i="0">
                <a:solidFill>
                  <a:srgbClr val="202122"/>
                </a:solidFill>
                <a:effectLst/>
                <a:latin typeface="Arial"/>
                <a:cs typeface="Arial"/>
              </a:rPr>
              <a:t> , de </a:t>
            </a:r>
            <a:r>
              <a:rPr lang="nl-NL" b="0" i="1" err="1">
                <a:solidFill>
                  <a:srgbClr val="202122"/>
                </a:solidFill>
                <a:effectLst/>
                <a:latin typeface="Arial"/>
                <a:cs typeface="Arial"/>
              </a:rPr>
              <a:t>calabai</a:t>
            </a:r>
            <a:r>
              <a:rPr lang="nl-NL" b="0" i="0">
                <a:solidFill>
                  <a:srgbClr val="202122"/>
                </a:solidFill>
                <a:effectLst/>
                <a:latin typeface="Arial"/>
                <a:cs typeface="Arial"/>
              </a:rPr>
              <a:t> en de </a:t>
            </a:r>
            <a:r>
              <a:rPr lang="nl-NL" b="0" i="1" err="1">
                <a:solidFill>
                  <a:srgbClr val="202122"/>
                </a:solidFill>
                <a:effectLst/>
                <a:latin typeface="Arial"/>
                <a:cs typeface="Arial"/>
              </a:rPr>
              <a:t>calalai</a:t>
            </a:r>
            <a:r>
              <a:rPr lang="nl-NL" b="0" i="0">
                <a:solidFill>
                  <a:srgbClr val="202122"/>
                </a:solidFill>
                <a:effectLst/>
                <a:latin typeface="Arial"/>
                <a:cs typeface="Arial"/>
              </a:rPr>
              <a:t> de woonplaatsen en dorpen van zowel mannen als vrouwen betreden. </a:t>
            </a:r>
            <a:r>
              <a:rPr lang="nl-NL" b="0" i="0" u="none" strike="noStrike" baseline="30000">
                <a:solidFill>
                  <a:srgbClr val="0645AD"/>
                </a:solidFill>
                <a:effectLst/>
                <a:latin typeface="Arial"/>
                <a:cs typeface="Arial"/>
              </a:rPr>
              <a:t>(wiki)</a:t>
            </a:r>
            <a:endParaRPr lang="nl-NL" b="0" i="0">
              <a:solidFill>
                <a:srgbClr val="202122"/>
              </a:solidFill>
              <a:effectLst/>
              <a:latin typeface="Arial"/>
              <a:cs typeface="Arial"/>
            </a:endParaRPr>
          </a:p>
          <a:p>
            <a:pPr marL="0" indent="0" algn="l">
              <a:buNone/>
            </a:pPr>
            <a:endParaRPr lang="nl-NL" b="0" i="0">
              <a:solidFill>
                <a:srgbClr val="202122"/>
              </a:solidFill>
              <a:effectLst/>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18</a:t>
            </a:fld>
            <a:endParaRPr lang="nl-NL"/>
          </a:p>
        </p:txBody>
      </p:sp>
    </p:spTree>
    <p:extLst>
      <p:ext uri="{BB962C8B-B14F-4D97-AF65-F5344CB8AC3E}">
        <p14:creationId xmlns:p14="http://schemas.microsoft.com/office/powerpoint/2010/main" val="102198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-12:</a:t>
            </a:r>
            <a:r>
              <a:rPr lang="nl-BE" baseline="0"/>
              <a:t> traject bij </a:t>
            </a:r>
            <a:r>
              <a:rPr lang="nl-BE" baseline="0" err="1"/>
              <a:t>UZGent</a:t>
            </a:r>
            <a:r>
              <a:rPr lang="nl-BE" baseline="0"/>
              <a:t> wordt regelmatig verbroken</a:t>
            </a:r>
          </a:p>
          <a:p>
            <a:r>
              <a:rPr lang="nl-BE" baseline="0"/>
              <a:t>+12: </a:t>
            </a:r>
            <a:r>
              <a:rPr lang="nl-BE" baseline="0" err="1"/>
              <a:t>taject</a:t>
            </a:r>
            <a:r>
              <a:rPr lang="nl-BE" baseline="0"/>
              <a:t> wordt zelden verbroken -&gt; de identiteit is veelal stabiel op dat punt</a:t>
            </a:r>
            <a:endParaRPr lang="nl-BE"/>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19</a:t>
            </a:fld>
            <a:endParaRPr lang="nl-NL"/>
          </a:p>
        </p:txBody>
      </p:sp>
    </p:spTree>
    <p:extLst>
      <p:ext uri="{BB962C8B-B14F-4D97-AF65-F5344CB8AC3E}">
        <p14:creationId xmlns:p14="http://schemas.microsoft.com/office/powerpoint/2010/main" val="271398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Genderexpressie = hoe jij jezelf toont aan de buitenwereld (kledij, kapsel, make-up, manier van lopen, zithouding, …).</a:t>
            </a:r>
            <a:br>
              <a:rPr lang="nl-NL"/>
            </a:br>
            <a:r>
              <a:rPr lang="nl-NL"/>
              <a:t>Manspreading vs. Benen over</a:t>
            </a:r>
            <a:r>
              <a:rPr lang="nl-NL" baseline="0"/>
              <a:t> elkaar</a:t>
            </a:r>
          </a:p>
          <a:p>
            <a:endParaRPr lang="nl-NL" baseline="0"/>
          </a:p>
          <a:p>
            <a:r>
              <a:rPr lang="nl-NL" baseline="0"/>
              <a:t>Sociale constructie! Niets van die zaken hééft een gender. Mensen hebben gender, maar dingen niet. </a:t>
            </a:r>
          </a:p>
          <a:p>
            <a:endParaRPr lang="nl-NL" baseline="0"/>
          </a:p>
          <a:p>
            <a:endParaRPr lang="nl-NL" baseline="0"/>
          </a:p>
          <a:p>
            <a:r>
              <a:rPr lang="nl-NL" baseline="0"/>
              <a:t>Beide (zowel genderexpressie als genderrol) zijn afhankelijk van tijd, cultuur en context.</a:t>
            </a:r>
            <a:br>
              <a:rPr lang="nl-NL" baseline="0"/>
            </a:br>
            <a:r>
              <a:rPr lang="nl-NL" baseline="0"/>
              <a:t>Tijd: zeventiende eeuw: koningen die lange gewaden droegen en sommigen zelfs schoenen met hakken.</a:t>
            </a:r>
            <a:br>
              <a:rPr lang="nl-NL" baseline="0"/>
            </a:b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20</a:t>
            </a:fld>
            <a:endParaRPr lang="nl-NL"/>
          </a:p>
        </p:txBody>
      </p:sp>
    </p:spTree>
    <p:extLst>
      <p:ext uri="{BB962C8B-B14F-4D97-AF65-F5344CB8AC3E}">
        <p14:creationId xmlns:p14="http://schemas.microsoft.com/office/powerpoint/2010/main" val="17960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Cultuur: Djellaba en Schotse rok waarmee je als man in bepaalde landen zomaar de straat op kan zonder rare blikken te krijgen.</a:t>
            </a:r>
            <a:br>
              <a:rPr lang="nl-NL" baseline="0">
                <a:cs typeface="+mn-lt"/>
              </a:rPr>
            </a:br>
            <a:r>
              <a:rPr lang="nl-NL"/>
              <a:t>Midden-Oosten</a:t>
            </a:r>
            <a:r>
              <a:rPr lang="nl-NL" baseline="0"/>
              <a:t>: hand in hand</a:t>
            </a:r>
          </a:p>
          <a:p>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21</a:t>
            </a:fld>
            <a:endParaRPr lang="nl-NL"/>
          </a:p>
        </p:txBody>
      </p:sp>
    </p:spTree>
    <p:extLst>
      <p:ext uri="{BB962C8B-B14F-4D97-AF65-F5344CB8AC3E}">
        <p14:creationId xmlns:p14="http://schemas.microsoft.com/office/powerpoint/2010/main" val="215099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a:t>Seksuele oriëntatie.</a:t>
            </a:r>
            <a:r>
              <a:rPr lang="nl-NL" baseline="0"/>
              <a:t> Men spreekt ook wel over aantrekking.</a:t>
            </a:r>
          </a:p>
          <a:p>
            <a:pPr marL="0" indent="0">
              <a:buFontTx/>
              <a:buNone/>
            </a:pPr>
            <a:endParaRPr lang="nl-NL" baseline="0"/>
          </a:p>
          <a:p>
            <a:pPr marL="0" indent="0">
              <a:buFontTx/>
              <a:buNone/>
            </a:pPr>
            <a:r>
              <a:rPr lang="nl-NL" baseline="0"/>
              <a:t>Waarom onderscheid:</a:t>
            </a:r>
          </a:p>
          <a:p>
            <a:pPr marL="0" indent="0">
              <a:buFontTx/>
              <a:buNone/>
            </a:pPr>
            <a:r>
              <a:rPr lang="nl-NL" baseline="0"/>
              <a:t>Bv. MSM (mannen die seks hebben met mannen)</a:t>
            </a:r>
            <a:br>
              <a:rPr lang="nl-NL" baseline="0"/>
            </a:br>
            <a:endParaRPr lang="nl-NL" baseline="0"/>
          </a:p>
          <a:p>
            <a:pPr marL="0" indent="0">
              <a:buFontTx/>
              <a:buNone/>
            </a:pPr>
            <a:r>
              <a:rPr lang="nl-NL" baseline="0"/>
              <a:t>Leg uit: bi, pan, aseksueel</a:t>
            </a:r>
          </a:p>
          <a:p>
            <a:pPr marL="0" indent="0">
              <a:buFontTx/>
              <a:buNone/>
            </a:pPr>
            <a:r>
              <a:rPr lang="nl-NL" baseline="0"/>
              <a:t>+ bi, pan, aromantisch</a:t>
            </a:r>
          </a:p>
          <a:p>
            <a:pPr marL="0" indent="0">
              <a:buFontTx/>
              <a:buNone/>
            </a:pPr>
            <a:endParaRPr lang="nl-NL" baseline="0"/>
          </a:p>
        </p:txBody>
      </p:sp>
      <p:sp>
        <p:nvSpPr>
          <p:cNvPr id="4" name="Tijdelijke aanduiding voor dianummer 3"/>
          <p:cNvSpPr>
            <a:spLocks noGrp="1"/>
          </p:cNvSpPr>
          <p:nvPr>
            <p:ph type="sldNum" sz="quarter" idx="10"/>
          </p:nvPr>
        </p:nvSpPr>
        <p:spPr/>
        <p:txBody>
          <a:bodyPr/>
          <a:lstStyle/>
          <a:p>
            <a:fld id="{5638D51B-B05A-40E5-A15F-00BD651ED722}" type="slidenum">
              <a:rPr lang="nl-NL" smtClean="0"/>
              <a:t>22</a:t>
            </a:fld>
            <a:endParaRPr lang="nl-NL"/>
          </a:p>
        </p:txBody>
      </p:sp>
    </p:spTree>
    <p:extLst>
      <p:ext uri="{BB962C8B-B14F-4D97-AF65-F5344CB8AC3E}">
        <p14:creationId xmlns:p14="http://schemas.microsoft.com/office/powerpoint/2010/main" val="260042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Gender is een construct – maatschappelijk en cultureel bepaald – tijdsgebonden. Bepaalt hoe we kijken naar vrouwelijkheid en mannelijkheid / hoe mensen kijken naar gender (bv ook bij non-binaire mensen) en daar normen aan vasthangen. </a:t>
            </a:r>
          </a:p>
          <a:p>
            <a:endParaRPr lang="nl-NL"/>
          </a:p>
          <a:p>
            <a:r>
              <a:rPr lang="nl-NL"/>
              <a:t>Het bepaalt ook mee welke opvattingen we hebben over (LGBTI)-mensen die ‘van de norm afwijken’.</a:t>
            </a:r>
          </a:p>
          <a:p>
            <a:r>
              <a:rPr lang="nl-NL"/>
              <a:t>Invloed op schoolgaande jongeren: worden snel in vrouw-man-hokjes geduwd, met gevolgen voor welbevinden, studiekeuze, </a:t>
            </a:r>
            <a:r>
              <a:rPr lang="nl-NL" err="1"/>
              <a:t>etc</a:t>
            </a:r>
            <a:r>
              <a:rPr lang="nl-NL"/>
              <a: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EF02A-BFBF-4463-A278-576529B0F68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877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a:t>Belangrijk hierbij is dat de verschillende aspecten van ‘gender’ los van elkaar bestaan. </a:t>
            </a:r>
          </a:p>
          <a:p>
            <a:pPr marL="0" indent="0">
              <a:buFontTx/>
              <a:buNone/>
            </a:pPr>
            <a:r>
              <a:rPr lang="nl-BE"/>
              <a:t>De</a:t>
            </a:r>
            <a:r>
              <a:rPr lang="nl-BE" baseline="0"/>
              <a:t> maatschappij verwacht dat deze zaken verbonden zijn (e.g. homo -&gt; vrouwelijk, geboortegeslacht man, enkel verliefd worden op mannen, voelt zich man), maar realiteit is complexer</a:t>
            </a:r>
          </a:p>
          <a:p>
            <a:pPr marL="0" indent="0">
              <a:buFontTx/>
              <a:buNone/>
            </a:pPr>
            <a:endParaRPr lang="nl-BE" baseline="0"/>
          </a:p>
          <a:p>
            <a:pPr marL="0" indent="0">
              <a:buFontTx/>
              <a:buNone/>
            </a:pPr>
            <a:r>
              <a:rPr lang="nl-BE" baseline="0"/>
              <a:t>Dit is een manier om het te begrijpen, maar ook niet volledig.</a:t>
            </a:r>
          </a:p>
          <a:p>
            <a:pPr marL="0" indent="0">
              <a:buFontTx/>
              <a:buNone/>
            </a:pPr>
            <a:endParaRPr lang="nl-BE"/>
          </a:p>
          <a:p>
            <a:pPr marL="171450" indent="-171450">
              <a:buFontTx/>
              <a:buChar char="-"/>
            </a:pPr>
            <a:endParaRPr lang="nl-NL"/>
          </a:p>
        </p:txBody>
      </p:sp>
      <p:sp>
        <p:nvSpPr>
          <p:cNvPr id="4" name="Tijdelijke aanduiding voor dianummer 3"/>
          <p:cNvSpPr>
            <a:spLocks noGrp="1"/>
          </p:cNvSpPr>
          <p:nvPr>
            <p:ph type="sldNum" sz="quarter" idx="10"/>
          </p:nvPr>
        </p:nvSpPr>
        <p:spPr/>
        <p:txBody>
          <a:bodyPr/>
          <a:lstStyle/>
          <a:p>
            <a:fld id="{3190AFF0-D5F4-4E2C-BDCD-0F4E6F1EFBE1}" type="slidenum">
              <a:rPr lang="nl-NL" smtClean="0"/>
              <a:t>23</a:t>
            </a:fld>
            <a:endParaRPr lang="nl-NL"/>
          </a:p>
        </p:txBody>
      </p:sp>
    </p:spTree>
    <p:extLst>
      <p:ext uri="{BB962C8B-B14F-4D97-AF65-F5344CB8AC3E}">
        <p14:creationId xmlns:p14="http://schemas.microsoft.com/office/powerpoint/2010/main" val="3343786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Je</a:t>
            </a:r>
            <a:r>
              <a:rPr lang="nl-BE" baseline="0"/>
              <a:t> vraagt je misschien af: “Waarom is het belangrijk om het LGBTI-thema binnen te brengen in mijn klas?”</a:t>
            </a:r>
          </a:p>
          <a:p>
            <a:r>
              <a:rPr lang="nl-BE" baseline="0"/>
              <a:t>Je zal vormen van LGBTI-gerelateerd pestgedrag kunnen verminderen. Daardoor zullen leerlingen zich beter voelen op school. Doordat hun depressieve gevoelens gaan afnemen en ze aan zelfvertrouwen winnen, zullen hun schoolresultaten ook verbeteren.</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25</a:t>
            </a:fld>
            <a:endParaRPr lang="nl-BE"/>
          </a:p>
        </p:txBody>
      </p:sp>
    </p:spTree>
    <p:extLst>
      <p:ext uri="{BB962C8B-B14F-4D97-AF65-F5344CB8AC3E}">
        <p14:creationId xmlns:p14="http://schemas.microsoft.com/office/powerpoint/2010/main" val="3526293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Wanneer</a:t>
            </a:r>
            <a:r>
              <a:rPr lang="nl-BE" baseline="0"/>
              <a:t> leerlingen zichzelf in jouw lesmateriaal herkennen, zullen zij zich veiliger en gelukkiger voelen. Het is een vorm van zelfbevestiging.</a:t>
            </a:r>
          </a:p>
          <a:p>
            <a:r>
              <a:rPr lang="nl-BE" baseline="0"/>
              <a:t>Tegelijkertijd kan jouw lesmateriaal als venster dienen op een wereld met vele identiteiten. Het biedt dan een blik op een wereld die voor jouw leerlingen realiteit of fantasie is, die bekend is of vreemd.</a:t>
            </a:r>
          </a:p>
          <a:p>
            <a:endParaRPr lang="nl-BE" baseline="0"/>
          </a:p>
          <a:p>
            <a:r>
              <a:rPr lang="nl-BE" baseline="0"/>
              <a:t>De spiegels en vensters creëren een positieve omgeving voor LGBTI-leerlingen en vergroten het bewustzijn van alle leerlingen.</a:t>
            </a:r>
          </a:p>
          <a:p>
            <a:r>
              <a:rPr lang="nl-BE" baseline="0"/>
              <a:t>Een inclusieve leer- en leefomgeving laat leerlingen toe empathie te tonen, te verbinden en samen te werken met een diverse groep leeftijdsgenoten – vaardigheden die in onze huidige maatschappij steeds belangrijker worden.</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26</a:t>
            </a:fld>
            <a:endParaRPr lang="nl-BE"/>
          </a:p>
        </p:txBody>
      </p:sp>
    </p:spTree>
    <p:extLst>
      <p:ext uri="{BB962C8B-B14F-4D97-AF65-F5344CB8AC3E}">
        <p14:creationId xmlns:p14="http://schemas.microsoft.com/office/powerpoint/2010/main" val="279427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AC7112C6-DCA4-3BDD-B39E-289B7A170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DB220390-DED4-C15A-47E5-5447CD356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BE"/>
              <a:t>Instructie</a:t>
            </a:r>
            <a:r>
              <a:rPr lang="nl-BE" baseline="0"/>
              <a:t> voor de lesgever: laat de deelnemers even over deze vraag nadenken en laat hen achteraf ideeën met elkaar delen.</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l-BE" baseline="0"/>
              <a:t>Wat doen leerkrachten al?</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l-BE" baseline="0"/>
              <a:t>Wat denken ze nog meer te kunnen doen?</a:t>
            </a:r>
            <a:endParaRPr lang="nl-BE"/>
          </a:p>
          <a:p>
            <a:pPr eaLnBrk="1" hangingPunct="1">
              <a:spcBef>
                <a:spcPct val="0"/>
              </a:spcBef>
            </a:pPr>
            <a:endParaRPr lang="nl-NL" altLang="nl-BE"/>
          </a:p>
        </p:txBody>
      </p:sp>
      <p:sp>
        <p:nvSpPr>
          <p:cNvPr id="24580" name="Tijdelijke aanduiding voor dianummer 3">
            <a:extLst>
              <a:ext uri="{FF2B5EF4-FFF2-40B4-BE49-F238E27FC236}">
                <a16:creationId xmlns:a16="http://schemas.microsoft.com/office/drawing/2014/main" id="{CA9D4752-03B8-700E-8B63-02B3E9B3F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6FE991-6ED4-48DF-B09A-2B1076E77BA5}" type="slidenum">
              <a:rPr lang="nl-BE" altLang="nl-BE"/>
              <a:pPr/>
              <a:t>27</a:t>
            </a:fld>
            <a:endParaRPr lang="nl-BE" altLang="nl-BE"/>
          </a:p>
        </p:txBody>
      </p:sp>
    </p:spTree>
    <p:extLst>
      <p:ext uri="{BB962C8B-B14F-4D97-AF65-F5344CB8AC3E}">
        <p14:creationId xmlns:p14="http://schemas.microsoft.com/office/powerpoint/2010/main" val="1242931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Korte uitleg bij de vier bouwstenen – focussen op impliciet en expliciet lesgeven</a:t>
            </a:r>
          </a:p>
          <a:p>
            <a:endParaRPr lang="nl-BE"/>
          </a:p>
          <a:p>
            <a:r>
              <a:rPr lang="nl-BE"/>
              <a:t>Elke bouwsteen wordt in de volgende slides uitgelegd</a:t>
            </a:r>
            <a:endParaRPr lang="nl-NL"/>
          </a:p>
          <a:p>
            <a:endParaRPr lang="nl-NL">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A8E5F-AFDB-4C6D-8044-E96494E73A5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813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Ben je op de hoogte van de standpunten in de visietekst of het pedagogisch project over genderbewust werken?</a:t>
            </a:r>
          </a:p>
          <a:p>
            <a:pPr marL="0" indent="0">
              <a:buFontTx/>
              <a:buNone/>
            </a:pPr>
            <a:endParaRPr lang="nl-NL"/>
          </a:p>
          <a:p>
            <a:pPr marL="0" indent="0">
              <a:buFontTx/>
              <a:buNone/>
            </a:pPr>
            <a:r>
              <a:rPr lang="nl-NL"/>
              <a:t>Aanvaard je verschillen in geslacht, genderidentiteit, genderexpressie, seksuele</a:t>
            </a:r>
            <a:r>
              <a:rPr lang="nl-NL" baseline="0"/>
              <a:t> en romantische oriëntatie?</a:t>
            </a:r>
          </a:p>
          <a:p>
            <a:pPr marL="0" indent="0">
              <a:buFontTx/>
              <a:buNone/>
            </a:pPr>
            <a:r>
              <a:rPr lang="nl-NL" baseline="0"/>
              <a:t>Verdedig je wie buiten het heteronormatieve kader valt?</a:t>
            </a:r>
          </a:p>
          <a:p>
            <a:pPr marL="0" indent="0">
              <a:buFontTx/>
              <a:buNone/>
            </a:pPr>
            <a:r>
              <a:rPr lang="nl-NL" baseline="0"/>
              <a:t>Kan je het genderbewuste beleid van de school uitleggen?</a:t>
            </a:r>
          </a:p>
          <a:p>
            <a:pPr marL="0" indent="0">
              <a:buFontTx/>
              <a:buNone/>
            </a:pPr>
            <a:r>
              <a:rPr lang="nl-NL" baseline="0"/>
              <a:t>Bied je ouders de kans om als expert in de school te komen spreken (roldoorbrekend beroep, twee papa’s, voetballende mama)?</a:t>
            </a:r>
            <a:endParaRPr lang="nl-NL"/>
          </a:p>
          <a:p>
            <a:pPr marL="0" indent="0">
              <a:buFontTx/>
              <a:buNone/>
            </a:pPr>
            <a:r>
              <a:rPr lang="nl-NL"/>
              <a:t>Vraag: Hoe maak je het thema zichtbaar op school?</a:t>
            </a: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30</a:t>
            </a:fld>
            <a:endParaRPr lang="nl-BE"/>
          </a:p>
        </p:txBody>
      </p:sp>
    </p:spTree>
    <p:extLst>
      <p:ext uri="{BB962C8B-B14F-4D97-AF65-F5344CB8AC3E}">
        <p14:creationId xmlns:p14="http://schemas.microsoft.com/office/powerpoint/2010/main" val="1907960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Welke aanspreking zou je gebruiken?</a:t>
            </a:r>
          </a:p>
          <a:p>
            <a:endParaRPr lang="nl-BE"/>
          </a:p>
          <a:p>
            <a:r>
              <a:rPr lang="nl-BE"/>
              <a:t>Welke aanspreking zou je gebruiken?</a:t>
            </a:r>
          </a:p>
          <a:p>
            <a:endParaRPr lang="nl-BE">
              <a:ea typeface="Calibri"/>
              <a:cs typeface="Calibri"/>
            </a:endParaRPr>
          </a:p>
          <a:p>
            <a:r>
              <a:rPr lang="nl-BE">
                <a:ea typeface="Calibri"/>
                <a:cs typeface="Calibri"/>
              </a:rPr>
              <a:t>1. Beste leerlingen = </a:t>
            </a:r>
            <a:r>
              <a:rPr lang="nl-BE" err="1">
                <a:ea typeface="Calibri"/>
                <a:cs typeface="Calibri"/>
              </a:rPr>
              <a:t>genderinclusief</a:t>
            </a:r>
            <a:endParaRPr lang="nl-BE">
              <a:ea typeface="Calibri"/>
              <a:cs typeface="Calibri"/>
            </a:endParaRPr>
          </a:p>
          <a:p>
            <a:r>
              <a:rPr lang="nl-BE">
                <a:ea typeface="Calibri"/>
                <a:cs typeface="Calibri"/>
              </a:rPr>
              <a:t>2. Beste ouder, voogd, opvoeder (ouder = inclusief voor alleenstaande ouders, voogd: niet iedereen groeit op bij de biologische ouder, opvoeder: sommige kinderen groeien op in een gezinsvervangende voorziening)</a:t>
            </a: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31</a:t>
            </a:fld>
            <a:endParaRPr lang="nl-BE"/>
          </a:p>
        </p:txBody>
      </p:sp>
    </p:spTree>
    <p:extLst>
      <p:ext uri="{BB962C8B-B14F-4D97-AF65-F5344CB8AC3E}">
        <p14:creationId xmlns:p14="http://schemas.microsoft.com/office/powerpoint/2010/main" val="1746193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a:t>Hoe omgaan met collega’s die niet</a:t>
            </a:r>
            <a:r>
              <a:rPr lang="nl-NL" baseline="0"/>
              <a:t> in het ruimere normenkader denken?</a:t>
            </a:r>
          </a:p>
          <a:p>
            <a:pPr marL="171450" indent="-171450">
              <a:buFontTx/>
              <a:buChar char="-"/>
            </a:pPr>
            <a:r>
              <a:rPr lang="nl-NL" b="1" baseline="0"/>
              <a:t>Communicatie</a:t>
            </a:r>
            <a:r>
              <a:rPr lang="nl-NL" baseline="0"/>
              <a:t>: Stel vragen: “Waarom denk je daar zo over?”</a:t>
            </a:r>
          </a:p>
          <a:p>
            <a:pPr marL="171450" indent="-171450">
              <a:buFontTx/>
              <a:buChar char="-"/>
            </a:pPr>
            <a:r>
              <a:rPr lang="nl-NL" b="1" baseline="0"/>
              <a:t>Beroepshouding</a:t>
            </a:r>
            <a:r>
              <a:rPr lang="nl-NL" baseline="0"/>
              <a:t>: Je moet er zijn voor de kinderen/leerlingen (professionaliteit)</a:t>
            </a:r>
          </a:p>
          <a:p>
            <a:pPr marL="171450" indent="-171450">
              <a:buFontTx/>
              <a:buChar char="-"/>
            </a:pPr>
            <a:r>
              <a:rPr lang="nl-NL" b="1" baseline="0"/>
              <a:t>Pedagogisch project </a:t>
            </a:r>
            <a:r>
              <a:rPr lang="nl-NL" baseline="0"/>
              <a:t>van de school: je engageert je als leerkracht om akkoord te gaan met het pedagogisch project van de school waar je lesgeeft, anders heb je op die school niks te zoeken.</a:t>
            </a:r>
          </a:p>
          <a:p>
            <a:pPr marL="171450" indent="-171450">
              <a:buFontTx/>
              <a:buChar char="-"/>
            </a:pPr>
            <a:r>
              <a:rPr lang="nl-NL" baseline="0"/>
              <a:t>Vaak speelt onwetendheid over het onderwerp ook een rol: daarom is </a:t>
            </a:r>
            <a:r>
              <a:rPr lang="nl-NL" b="1" baseline="0"/>
              <a:t>kennisdeling</a:t>
            </a:r>
            <a:r>
              <a:rPr lang="nl-NL" baseline="0"/>
              <a:t> op school zo belangrijk.</a:t>
            </a: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32</a:t>
            </a:fld>
            <a:endParaRPr lang="nl-BE"/>
          </a:p>
        </p:txBody>
      </p:sp>
    </p:spTree>
    <p:extLst>
      <p:ext uri="{BB962C8B-B14F-4D97-AF65-F5344CB8AC3E}">
        <p14:creationId xmlns:p14="http://schemas.microsoft.com/office/powerpoint/2010/main" val="3576042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Pas het vraagstuk aan zodat de (gender)norm doorbroken wordt.</a:t>
            </a:r>
          </a:p>
          <a:p>
            <a:r>
              <a:rPr lang="nl-NL">
                <a:ea typeface="Calibri"/>
                <a:cs typeface="Calibri"/>
              </a:rPr>
              <a:t>Vb.</a:t>
            </a:r>
          </a:p>
          <a:p>
            <a:r>
              <a:rPr lang="nl-NL">
                <a:ea typeface="Calibri"/>
                <a:cs typeface="Calibri"/>
              </a:rPr>
              <a:t>- Frank en John, Ann en Ismaël, Kim en Robin</a:t>
            </a:r>
          </a:p>
          <a:p>
            <a:r>
              <a:rPr lang="nl-NL">
                <a:ea typeface="Calibri"/>
                <a:cs typeface="Calibri"/>
              </a:rPr>
              <a:t>- functietitels niet </a:t>
            </a:r>
            <a:r>
              <a:rPr lang="nl-NL" err="1">
                <a:ea typeface="Calibri"/>
                <a:cs typeface="Calibri"/>
              </a:rPr>
              <a:t>genderen</a:t>
            </a:r>
            <a:r>
              <a:rPr lang="nl-NL">
                <a:ea typeface="Calibri"/>
                <a:cs typeface="Calibri"/>
              </a:rPr>
              <a:t> (verpleegkundige, technicus, </a:t>
            </a:r>
            <a:r>
              <a:rPr lang="nl-NL" err="1">
                <a:ea typeface="Calibri"/>
                <a:cs typeface="Calibri"/>
              </a:rPr>
              <a:t>etc</a:t>
            </a:r>
            <a:r>
              <a:rPr lang="nl-NL">
                <a:ea typeface="Calibri"/>
                <a:cs typeface="Calibri"/>
              </a:rPr>
              <a:t>)</a:t>
            </a:r>
          </a:p>
          <a:p>
            <a:r>
              <a:rPr lang="nl-NL">
                <a:ea typeface="Calibri"/>
                <a:cs typeface="Calibri"/>
              </a:rPr>
              <a:t>- Vrouw meer laten verdienen dan de man</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33</a:t>
            </a:fld>
            <a:endParaRPr lang="nl-BE"/>
          </a:p>
        </p:txBody>
      </p:sp>
    </p:spTree>
    <p:extLst>
      <p:ext uri="{BB962C8B-B14F-4D97-AF65-F5344CB8AC3E}">
        <p14:creationId xmlns:p14="http://schemas.microsoft.com/office/powerpoint/2010/main" val="3621879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ea typeface="Calibri"/>
                <a:cs typeface="Calibri"/>
              </a:rPr>
              <a:t>Probeer</a:t>
            </a:r>
            <a:r>
              <a:rPr lang="en-US">
                <a:ea typeface="Calibri"/>
                <a:cs typeface="Calibri"/>
              </a:rPr>
              <a:t> je </a:t>
            </a:r>
            <a:r>
              <a:rPr lang="en-US" err="1">
                <a:ea typeface="Calibri"/>
                <a:cs typeface="Calibri"/>
              </a:rPr>
              <a:t>beeldmateriaal</a:t>
            </a:r>
            <a:r>
              <a:rPr lang="en-US">
                <a:ea typeface="Calibri"/>
                <a:cs typeface="Calibri"/>
              </a:rPr>
              <a:t> zo divers </a:t>
            </a:r>
            <a:r>
              <a:rPr lang="en-US" err="1">
                <a:ea typeface="Calibri"/>
                <a:cs typeface="Calibri"/>
              </a:rPr>
              <a:t>mogelijk</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maken</a:t>
            </a:r>
            <a:r>
              <a:rPr lang="en-US">
                <a:ea typeface="Calibri"/>
                <a:cs typeface="Calibri"/>
              </a:rPr>
              <a:t>: kleur, </a:t>
            </a:r>
            <a:r>
              <a:rPr lang="en-US" err="1">
                <a:ea typeface="Calibri"/>
                <a:cs typeface="Calibri"/>
              </a:rPr>
              <a:t>religie</a:t>
            </a:r>
            <a:r>
              <a:rPr lang="en-US">
                <a:ea typeface="Calibri"/>
                <a:cs typeface="Calibri"/>
              </a:rPr>
              <a:t>, handicap, </a:t>
            </a:r>
            <a:r>
              <a:rPr lang="en-US" err="1">
                <a:ea typeface="Calibri"/>
                <a:cs typeface="Calibri"/>
              </a:rPr>
              <a:t>leeftijd</a:t>
            </a:r>
            <a:r>
              <a:rPr lang="en-US">
                <a:ea typeface="Calibri"/>
                <a:cs typeface="Calibri"/>
              </a:rPr>
              <a:t>, …..</a:t>
            </a:r>
          </a:p>
          <a:p>
            <a:endParaRPr lang="nl-BE"/>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34</a:t>
            </a:fld>
            <a:endParaRPr lang="nl-BE"/>
          </a:p>
        </p:txBody>
      </p:sp>
    </p:spTree>
    <p:extLst>
      <p:ext uri="{BB962C8B-B14F-4D97-AF65-F5344CB8AC3E}">
        <p14:creationId xmlns:p14="http://schemas.microsoft.com/office/powerpoint/2010/main" val="299351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t>Gendernormen geven enerzijds aan wat mensen geloven over hoe mannen en vrouwen zich gedragen, anderzijds geven ze aan hoe ze zich zouden moeten gedragen. Deze gendernormen zorgen ervoor dat het gedrag van mensen voorspelbaar wordt. Zo kan men na het ‘lezen’ van iemands gender veronderstellingen maken over wat deze persoon eventueel leuk zou vinden of niet leuk zou vinden. </a:t>
            </a:r>
            <a:endParaRPr lang="nl-NL"/>
          </a:p>
          <a:p>
            <a:endParaRPr lang="nl-BE"/>
          </a:p>
          <a:p>
            <a:r>
              <a:rPr lang="nl-BE"/>
              <a:t>We internaliseren</a:t>
            </a:r>
            <a:r>
              <a:rPr lang="nl-BE" baseline="0"/>
              <a:t> deze gendernormen en dit bevestigt dan weer een bepaalde (stereotype) genderrol in de samenleving. </a:t>
            </a:r>
          </a:p>
          <a:p>
            <a:r>
              <a:rPr lang="nl-BE" baseline="0"/>
              <a:t>Bijvoorbeeld: mannen internaliseren zorgende rollen minder snel. Waarom? Socialisatie en een gebrek aan rolmodellen. </a:t>
            </a:r>
          </a:p>
          <a:p>
            <a:r>
              <a:rPr lang="nl-BE" baseline="0"/>
              <a:t>Ze gaan zich minder snel identificeren met zorgende persoonlijkheidskenmerken en gaan in de toekomst minder interesse tonen in zorgrollen en dus minder zorgtaken op zich nemen. </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a:t>
            </a:fld>
            <a:endParaRPr lang="nl-BE"/>
          </a:p>
        </p:txBody>
      </p:sp>
    </p:spTree>
    <p:extLst>
      <p:ext uri="{BB962C8B-B14F-4D97-AF65-F5344CB8AC3E}">
        <p14:creationId xmlns:p14="http://schemas.microsoft.com/office/powerpoint/2010/main" val="266897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 hebben allemaal een beeld van een traditioneel</a:t>
            </a:r>
            <a:r>
              <a:rPr lang="nl-BE" baseline="0"/>
              <a:t> gezin: vader, moeder, zoon en dochter.</a:t>
            </a:r>
            <a:r>
              <a:rPr lang="nl-BE"/>
              <a:t> Er bestaan echter veel verschillende gezinsvormen en families. Deze diversiteit moet gerepresenteerd worden in het beeldmateriaal dat je gebruikt in je lessen. </a:t>
            </a:r>
            <a:endParaRPr lang="nl-BE" baseline="0"/>
          </a:p>
          <a:p>
            <a:endParaRPr lang="nl-BE" baseline="0"/>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35</a:t>
            </a:fld>
            <a:endParaRPr lang="nl-BE"/>
          </a:p>
        </p:txBody>
      </p:sp>
    </p:spTree>
    <p:extLst>
      <p:ext uri="{BB962C8B-B14F-4D97-AF65-F5344CB8AC3E}">
        <p14:creationId xmlns:p14="http://schemas.microsoft.com/office/powerpoint/2010/main" val="2218799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Situatie 1: Reageer je? Hoe?</a:t>
            </a:r>
          </a:p>
          <a:p>
            <a:pPr marL="171450" indent="-171450">
              <a:buFont typeface="Arial"/>
              <a:buChar char="•"/>
            </a:pPr>
            <a:r>
              <a:rPr lang="nl-BE">
                <a:ea typeface="Calibri" panose="020F0502020204030204"/>
                <a:cs typeface="Calibri" panose="020F0502020204030204"/>
              </a:rPr>
              <a:t>Reageer altijd</a:t>
            </a:r>
          </a:p>
          <a:p>
            <a:pPr marL="171450" indent="-171450">
              <a:buFont typeface="Arial"/>
              <a:buChar char="•"/>
            </a:pPr>
            <a:r>
              <a:rPr lang="nl-BE">
                <a:ea typeface="Calibri" panose="020F0502020204030204"/>
                <a:cs typeface="Calibri" panose="020F0502020204030204"/>
              </a:rPr>
              <a:t>Reageer kort en krachtig</a:t>
            </a:r>
          </a:p>
          <a:p>
            <a:pPr marL="171450" indent="-171450">
              <a:buFont typeface="Arial"/>
              <a:buChar char="•"/>
            </a:pPr>
            <a:r>
              <a:rPr lang="nl-BE">
                <a:ea typeface="Calibri" panose="020F0502020204030204"/>
                <a:cs typeface="Calibri" panose="020F0502020204030204"/>
              </a:rPr>
              <a:t>Indien nodig kan je later met de leerlingen in gesprek gaan</a:t>
            </a:r>
          </a:p>
          <a:p>
            <a:r>
              <a:rPr lang="nl-BE"/>
              <a:t>Situatie</a:t>
            </a:r>
            <a:r>
              <a:rPr lang="nl-BE" baseline="0"/>
              <a:t> 2: Verander </a:t>
            </a:r>
            <a:r>
              <a:rPr lang="nl-BE"/>
              <a:t>je</a:t>
            </a:r>
            <a:r>
              <a:rPr lang="nl-BE" baseline="0"/>
              <a:t> reactie: “Ai, dat gaat </a:t>
            </a:r>
            <a:r>
              <a:rPr lang="nl-BE"/>
              <a:t>weergewassen </a:t>
            </a:r>
            <a:r>
              <a:rPr lang="nl-BE" baseline="0"/>
              <a:t>mogen worden!”</a:t>
            </a:r>
            <a:endParaRPr lang="nl-BE">
              <a:ea typeface="Calibri"/>
              <a:cs typeface="Calibri"/>
            </a:endParaRP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36</a:t>
            </a:fld>
            <a:endParaRPr lang="nl-BE"/>
          </a:p>
        </p:txBody>
      </p:sp>
    </p:spTree>
    <p:extLst>
      <p:ext uri="{BB962C8B-B14F-4D97-AF65-F5344CB8AC3E}">
        <p14:creationId xmlns:p14="http://schemas.microsoft.com/office/powerpoint/2010/main" val="153299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Let op met de opdeling M/V.</a:t>
            </a:r>
          </a:p>
          <a:p>
            <a:r>
              <a:rPr lang="nl-BE"/>
              <a:t>Er</a:t>
            </a:r>
            <a:r>
              <a:rPr lang="nl-BE" baseline="0"/>
              <a:t> zijn heel veel andere manieren om klasgroepen te vormen, los van opdeling in geslacht.</a:t>
            </a:r>
            <a:endParaRPr lang="nl-BE">
              <a:ea typeface="Calibri"/>
              <a:cs typeface="Calibri"/>
            </a:endParaRPr>
          </a:p>
          <a:p>
            <a:r>
              <a:rPr lang="nl-BE">
                <a:ea typeface="Calibri"/>
                <a:cs typeface="Calibri"/>
              </a:rPr>
              <a:t>VB. Kleur trui, schoenen met of zonder veters, ...</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37</a:t>
            </a:fld>
            <a:endParaRPr lang="nl-BE"/>
          </a:p>
        </p:txBody>
      </p:sp>
    </p:spTree>
    <p:extLst>
      <p:ext uri="{BB962C8B-B14F-4D97-AF65-F5344CB8AC3E}">
        <p14:creationId xmlns:p14="http://schemas.microsoft.com/office/powerpoint/2010/main" val="277369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a:t>Wetenschap en wiskunde: </a:t>
            </a:r>
            <a:r>
              <a:rPr lang="nl-NL"/>
              <a:t>The </a:t>
            </a:r>
            <a:r>
              <a:rPr lang="nl-NL" err="1"/>
              <a:t>Imitation</a:t>
            </a:r>
            <a:r>
              <a:rPr lang="nl-NL"/>
              <a:t> Game (verfilming van het leven van Alan Turing die tijdens WO</a:t>
            </a:r>
            <a:r>
              <a:rPr lang="nl-NL" baseline="0"/>
              <a:t> II het Enigma-apparaat uitvond om codes te kraken dat mede zorgde voor de overwinning van de geallieerden. Alan werd later veroordeeld voor homoseksualiteit en werd chemisch gecastreerd. Hij werd later dood teruggevonden met een appel met gif, zijn officiële doodsoorzaak is zelfmoord).</a:t>
            </a:r>
          </a:p>
          <a:p>
            <a:pPr marL="0" indent="0">
              <a:buFontTx/>
              <a:buNone/>
            </a:pPr>
            <a:endParaRPr lang="nl-NL" baseline="0"/>
          </a:p>
          <a:p>
            <a:pPr marL="0" indent="0">
              <a:buFontTx/>
              <a:buNone/>
            </a:pPr>
            <a:r>
              <a:rPr lang="nl-NL" b="1" baseline="0"/>
              <a:t>Geschiedenis: </a:t>
            </a:r>
            <a:r>
              <a:rPr lang="nl-NL" baseline="0"/>
              <a:t>hoe keek men vroeger naar seksualiteit en gender? Nog voor de geboorte van Jezus Christus waren er twee grote beschavingen: de Grieken en de Romeinen. De meeste van deze Grieken en Romeinen hadden homoseksuele relaties. Ze hadden een aantal zeer twijfelachtige praktijken vooral bij slaven en jongeren. Het was allemaal erg gecodificeerd. Maar buiten dat, was de seks erg vrij. Mannen sliepen met vrouwen, of mannen, en het kon hen niet schelen. In feite bestonden de woorden ‘homoseksueel’ en ‘heteroseksueel’ niet. Het woord ‘homoseksueel’ is nog niet zo lang geleden ontstaan. Omdat we mensen nog steeds willen categoriseren. Vroeger spraken we gewoon over ‘het houden van iemand’. Als je toevallig een kleine Romein neemt, Julius Caesar: hij was een groot keizer, een grote veroveraar, een groot strijder, maar hij was ook een grote homo. Mensen vroeger hadden daar geen probleem mee. En toen gebeurde er veel: de religie, de principes, het creëren van een ‘thuis’, een man, een vrouw, kinderen, een labrador, een </a:t>
            </a:r>
            <a:r>
              <a:rPr lang="nl-NL" baseline="0" err="1"/>
              <a:t>Kangoo</a:t>
            </a:r>
            <a:r>
              <a:rPr lang="nl-NL" baseline="0"/>
              <a:t>; het huwelijk begon centraal te staan, en gedurende tweeduizend jaar zaten we vast aan die principes. Nu pas beseffen we dat het niet echt zinvol is. Maar we zitten nog steeds vast aan onze oude principes, omdat het ingebakken is in onze cultuur.</a:t>
            </a:r>
          </a:p>
          <a:p>
            <a:pPr marL="0" indent="0">
              <a:buFontTx/>
              <a:buNone/>
            </a:pPr>
            <a:endParaRPr lang="nl-NL" baseline="0"/>
          </a:p>
          <a:p>
            <a:pPr marL="0" indent="0">
              <a:buFontTx/>
              <a:buNone/>
            </a:pPr>
            <a:r>
              <a:rPr lang="nl-NL" b="1" baseline="0"/>
              <a:t>Literatuur:</a:t>
            </a:r>
            <a:r>
              <a:rPr lang="nl-NL" baseline="0"/>
              <a:t> er zijn heel wat schrijvers die schreven over LGBTI-gerelateerde schrijvers, of die zelf tot de LGBTI-community behoren.</a:t>
            </a:r>
            <a:endParaRPr lang="nl-NL"/>
          </a:p>
          <a:p>
            <a:endParaRPr lang="nl-NL"/>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38</a:t>
            </a:fld>
            <a:endParaRPr lang="nl-BE"/>
          </a:p>
        </p:txBody>
      </p:sp>
    </p:spTree>
    <p:extLst>
      <p:ext uri="{BB962C8B-B14F-4D97-AF65-F5344CB8AC3E}">
        <p14:creationId xmlns:p14="http://schemas.microsoft.com/office/powerpoint/2010/main" val="2487808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a:t>Biologie:</a:t>
            </a:r>
            <a:r>
              <a:rPr lang="nl-NL"/>
              <a:t> durf afwijken van de norm M/V</a:t>
            </a:r>
            <a:r>
              <a:rPr lang="nl-NL" baseline="0"/>
              <a:t> en haal bijvoorbeeld intersekse condities aan. Je hoeft dat niet gedetailleerd te doen, maar wel zo dat leerlingen weten dat het bestaat. Behandel niet enkel XX en XY</a:t>
            </a:r>
          </a:p>
          <a:p>
            <a:pPr marL="0" indent="0">
              <a:buFontTx/>
              <a:buNone/>
            </a:pPr>
            <a:endParaRPr lang="nl-NL" baseline="0"/>
          </a:p>
          <a:p>
            <a:pPr marL="0" indent="0">
              <a:buFontTx/>
              <a:buNone/>
            </a:pPr>
            <a:r>
              <a:rPr lang="nl-NL" b="1" baseline="0"/>
              <a:t>Aardrijkskunde:</a:t>
            </a:r>
            <a:r>
              <a:rPr lang="nl-NL" baseline="0"/>
              <a:t> ILGA Europe (International </a:t>
            </a:r>
            <a:r>
              <a:rPr lang="nl-NL" baseline="0" err="1"/>
              <a:t>Lesbian</a:t>
            </a:r>
            <a:r>
              <a:rPr lang="nl-NL" baseline="0"/>
              <a:t>, Gay, </a:t>
            </a:r>
            <a:r>
              <a:rPr lang="nl-NL" baseline="0" err="1"/>
              <a:t>Bisexual</a:t>
            </a:r>
            <a:r>
              <a:rPr lang="nl-NL" baseline="0"/>
              <a:t>, Trans and </a:t>
            </a:r>
            <a:r>
              <a:rPr lang="nl-NL" baseline="0" err="1"/>
              <a:t>Intersex</a:t>
            </a:r>
            <a:r>
              <a:rPr lang="nl-NL" baseline="0"/>
              <a:t> Association) brengt elk jaar een wereldkaart uit met de vermelding in welke landen homoseksualiteit nog strafbaar is, maar bijvoorbeeld ook waar mensen beschermd worden tegen discriminatie op basis van seksuele geaardheid.</a:t>
            </a:r>
          </a:p>
          <a:p>
            <a:pPr marL="0" indent="0">
              <a:buFontTx/>
              <a:buNone/>
            </a:pPr>
            <a:endParaRPr lang="nl-NL" baseline="0"/>
          </a:p>
          <a:p>
            <a:pPr marL="0" indent="0">
              <a:buFontTx/>
              <a:buNone/>
            </a:pPr>
            <a:r>
              <a:rPr lang="nl-NL" b="1" baseline="0"/>
              <a:t>LO</a:t>
            </a:r>
          </a:p>
          <a:p>
            <a:pPr marL="171450" indent="-171450">
              <a:buFontTx/>
              <a:buChar char="-"/>
            </a:pPr>
            <a:r>
              <a:rPr lang="nl-NL" baseline="0"/>
              <a:t>Ritmiek is niet enkel voor meisjes.</a:t>
            </a:r>
          </a:p>
          <a:p>
            <a:pPr marL="171450" indent="-171450">
              <a:buFontTx/>
              <a:buChar char="-"/>
            </a:pPr>
            <a:r>
              <a:rPr lang="nl-NL" baseline="0"/>
              <a:t>De lat even hoog durven leggen voor vrouwen (je gaat er snel van uit dat ze iets trager zullen lopen bv.).</a:t>
            </a:r>
          </a:p>
          <a:p>
            <a:pPr marL="171450" indent="-171450">
              <a:buFontTx/>
              <a:buChar char="-"/>
            </a:pPr>
            <a:r>
              <a:rPr lang="nl-NL" baseline="0"/>
              <a:t>Een meisje iets laten voordoen bij voetbal (vaak gebeurt dat door jongens).</a:t>
            </a:r>
          </a:p>
          <a:p>
            <a:pPr marL="171450" indent="-171450">
              <a:buFontTx/>
              <a:buChar char="-"/>
            </a:pPr>
            <a:r>
              <a:rPr lang="nl-NL" baseline="0"/>
              <a:t>Een jongen iets laten voortonen bij dans.</a:t>
            </a:r>
          </a:p>
          <a:p>
            <a:pPr marL="171450" indent="-171450">
              <a:buFontTx/>
              <a:buChar char="-"/>
            </a:pPr>
            <a:r>
              <a:rPr lang="nl-NL" baseline="0"/>
              <a:t>Niet enkel ‘stoere’ sporten met jongens spelen, maar ook eens een les rugby aan meisjes durven geven.</a:t>
            </a:r>
          </a:p>
          <a:p>
            <a:pPr marL="171450" indent="-171450">
              <a:buFontTx/>
              <a:buChar char="-"/>
            </a:pPr>
            <a:r>
              <a:rPr lang="nl-NL" baseline="0"/>
              <a:t>Een meisje judo laten voortonen.</a:t>
            </a:r>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39</a:t>
            </a:fld>
            <a:endParaRPr lang="nl-BE"/>
          </a:p>
        </p:txBody>
      </p:sp>
    </p:spTree>
    <p:extLst>
      <p:ext uri="{BB962C8B-B14F-4D97-AF65-F5344CB8AC3E}">
        <p14:creationId xmlns:p14="http://schemas.microsoft.com/office/powerpoint/2010/main" val="14012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Werk rond IDAHOT</a:t>
            </a:r>
            <a:r>
              <a:rPr lang="nl-BE" baseline="0"/>
              <a:t> of een ander LGBTI-thema, of een andere (</a:t>
            </a:r>
            <a:r>
              <a:rPr lang="nl-BE" baseline="0" err="1"/>
              <a:t>inter</a:t>
            </a:r>
            <a:r>
              <a:rPr lang="nl-BE" baseline="0"/>
              <a:t>)nationale dag.</a:t>
            </a:r>
            <a:endParaRPr lang="nl-BE"/>
          </a:p>
          <a:p>
            <a:pPr marL="0" indent="0">
              <a:buFontTx/>
              <a:buNone/>
            </a:pPr>
            <a:endParaRPr lang="nl-NL" baseline="0"/>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40</a:t>
            </a:fld>
            <a:endParaRPr lang="nl-BE"/>
          </a:p>
        </p:txBody>
      </p:sp>
    </p:spTree>
    <p:extLst>
      <p:ext uri="{BB962C8B-B14F-4D97-AF65-F5344CB8AC3E}">
        <p14:creationId xmlns:p14="http://schemas.microsoft.com/office/powerpoint/2010/main" val="3492379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Wanneer je expliciet over deze thema’s praat, moet je vanuit een </a:t>
            </a:r>
            <a:r>
              <a:rPr lang="nl-BE" err="1"/>
              <a:t>multiversum</a:t>
            </a:r>
            <a:r>
              <a:rPr lang="nl-BE"/>
              <a:t> </a:t>
            </a:r>
            <a:r>
              <a:rPr lang="nl-BE" baseline="0"/>
              <a:t>spreken</a:t>
            </a:r>
            <a:r>
              <a:rPr lang="nl-BE"/>
              <a:t>: hier in is ruimte voor verschillende ideeën.</a:t>
            </a:r>
            <a:endParaRPr lang="nl-NL"/>
          </a:p>
          <a:p>
            <a:r>
              <a:rPr lang="nl-BE"/>
              <a:t>Makkelijker gezegd dan gedaan; </a:t>
            </a:r>
            <a:endParaRPr lang="nl-BE">
              <a:cs typeface="Calibri"/>
            </a:endParaRPr>
          </a:p>
          <a:p>
            <a:r>
              <a:rPr lang="nl-BE"/>
              <a:t>Hoe bereik je dat dan? </a:t>
            </a:r>
            <a:endParaRPr lang="nl-BE">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78B17-5229-4653-837B-861FF2398ECA}"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521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Veel leerkrachten gebruiken een artikel als dit om het onderwerp binnen te brengen in hun les. Echter, als je je onderwerp op een negatieve manier </a:t>
            </a:r>
            <a:r>
              <a:rPr lang="nl-BE" err="1"/>
              <a:t>framet</a:t>
            </a:r>
            <a:r>
              <a:rPr lang="nl-BE"/>
              <a:t>, versterkt de eventuele negatieve gevoelens die er in je klas al aanwezig zijn.</a:t>
            </a:r>
          </a:p>
          <a:p>
            <a:endParaRPr lang="nl-BE"/>
          </a:p>
          <a:p>
            <a:r>
              <a:rPr lang="nl-BE"/>
              <a:t>[Gebruik een recent artikel in de doeltaal over gender- of LGBTI-gerelateerd geweld]</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42</a:t>
            </a:fld>
            <a:endParaRPr lang="nl-BE"/>
          </a:p>
        </p:txBody>
      </p:sp>
    </p:spTree>
    <p:extLst>
      <p:ext uri="{BB962C8B-B14F-4D97-AF65-F5344CB8AC3E}">
        <p14:creationId xmlns:p14="http://schemas.microsoft.com/office/powerpoint/2010/main" val="882399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kan je het dan wel </a:t>
            </a:r>
            <a:r>
              <a:rPr lang="nl-BE" err="1"/>
              <a:t>framen</a:t>
            </a:r>
            <a:r>
              <a:rPr lang="nl-BE"/>
              <a:t>?</a:t>
            </a:r>
          </a:p>
          <a:p>
            <a:r>
              <a:rPr lang="nl-BE"/>
              <a:t>Door een vlog te gebruiken </a:t>
            </a:r>
            <a:r>
              <a:rPr lang="nl-BE" err="1"/>
              <a:t>vb</a:t>
            </a:r>
            <a:r>
              <a:rPr lang="nl-BE"/>
              <a:t>,</a:t>
            </a:r>
            <a:r>
              <a:rPr lang="nl-BE" baseline="0"/>
              <a:t> waarin verschillende jongeren delen van hun leven delen.</a:t>
            </a:r>
          </a:p>
          <a:p>
            <a:r>
              <a:rPr lang="nl-BE" baseline="0"/>
              <a:t>Leerlingen reageren op een andere manier</a:t>
            </a:r>
            <a:endParaRPr lang="nl-BE"/>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43</a:t>
            </a:fld>
            <a:endParaRPr lang="nl-BE"/>
          </a:p>
        </p:txBody>
      </p:sp>
    </p:spTree>
    <p:extLst>
      <p:ext uri="{BB962C8B-B14F-4D97-AF65-F5344CB8AC3E}">
        <p14:creationId xmlns:p14="http://schemas.microsoft.com/office/powerpoint/2010/main" val="619132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000000"/>
                </a:solidFill>
                <a:effectLst/>
                <a:latin typeface="Noto Serif" panose="020B0604020202020204" pitchFamily="18" charset="0"/>
              </a:rPr>
              <a:t>De eerste rol is die van de </a:t>
            </a:r>
            <a:r>
              <a:rPr lang="nl-NL" b="1" i="0">
                <a:solidFill>
                  <a:srgbClr val="000000"/>
                </a:solidFill>
                <a:effectLst/>
                <a:latin typeface="Noto Serif" panose="020B0604020202020204" pitchFamily="18" charset="0"/>
              </a:rPr>
              <a:t>‘pusher</a:t>
            </a:r>
            <a:r>
              <a:rPr lang="nl-NL" b="0" i="0">
                <a:solidFill>
                  <a:srgbClr val="000000"/>
                </a:solidFill>
                <a:effectLst/>
                <a:latin typeface="Noto Serif" panose="020B0604020202020204" pitchFamily="18" charset="0"/>
              </a:rPr>
              <a:t>’. Die levert de brandstof voor het wij-zij denken. Aan beide polen van het conflict doen de </a:t>
            </a:r>
            <a:r>
              <a:rPr lang="nl-NL" b="0" i="0" err="1">
                <a:solidFill>
                  <a:srgbClr val="000000"/>
                </a:solidFill>
                <a:effectLst/>
                <a:latin typeface="Noto Serif" panose="020B0604020202020204" pitchFamily="18" charset="0"/>
              </a:rPr>
              <a:t>pushers</a:t>
            </a:r>
            <a:r>
              <a:rPr lang="nl-NL" b="0" i="0">
                <a:solidFill>
                  <a:srgbClr val="000000"/>
                </a:solidFill>
                <a:effectLst/>
                <a:latin typeface="Noto Serif" panose="020B0604020202020204" pitchFamily="18" charset="0"/>
              </a:rPr>
              <a:t> exact hetzelfde: ze gaan uit van het eigen grote gelijk. De andere is 100% fout.</a:t>
            </a:r>
          </a:p>
          <a:p>
            <a:pPr algn="l"/>
            <a:r>
              <a:rPr lang="nl-NL" b="0" i="0" err="1">
                <a:solidFill>
                  <a:srgbClr val="000000"/>
                </a:solidFill>
                <a:effectLst/>
                <a:latin typeface="Noto Serif" panose="020B0604020202020204" pitchFamily="18" charset="0"/>
              </a:rPr>
              <a:t>Pushers</a:t>
            </a:r>
            <a:r>
              <a:rPr lang="nl-NL" b="0" i="0">
                <a:solidFill>
                  <a:srgbClr val="000000"/>
                </a:solidFill>
                <a:effectLst/>
                <a:latin typeface="Noto Serif" panose="020B0604020202020204" pitchFamily="18" charset="0"/>
              </a:rPr>
              <a:t> willen alleen hun eigen positie versterken. Ze hebben geen nood aan een echt debat, tenzij om samen met de andere pusher de tegenstelling nog meer te </a:t>
            </a:r>
            <a:r>
              <a:rPr lang="nl-NL" b="0" i="0" err="1">
                <a:solidFill>
                  <a:srgbClr val="000000"/>
                </a:solidFill>
                <a:effectLst/>
                <a:latin typeface="Noto Serif" panose="020B0604020202020204" pitchFamily="18" charset="0"/>
              </a:rPr>
              <a:t>voeden.</a:t>
            </a:r>
            <a:r>
              <a:rPr lang="nl-NL" err="1">
                <a:effectLst/>
              </a:rPr>
              <a:t>‘De</a:t>
            </a:r>
            <a:r>
              <a:rPr lang="nl-NL">
                <a:effectLst/>
              </a:rPr>
              <a:t> andere is 100% fout.’</a:t>
            </a:r>
          </a:p>
          <a:p>
            <a:pPr algn="l"/>
            <a:endParaRPr lang="nl-NL">
              <a:effectLst/>
            </a:endParaRPr>
          </a:p>
          <a:p>
            <a:pPr algn="l"/>
            <a:r>
              <a:rPr lang="nl-NL" b="0" i="0">
                <a:solidFill>
                  <a:srgbClr val="000000"/>
                </a:solidFill>
                <a:effectLst/>
                <a:latin typeface="Noto Serif" panose="020B0604020202020204" pitchFamily="18" charset="0"/>
              </a:rPr>
              <a:t>De ‘</a:t>
            </a:r>
            <a:r>
              <a:rPr lang="nl-NL" b="1" i="0" err="1">
                <a:solidFill>
                  <a:srgbClr val="000000"/>
                </a:solidFill>
                <a:effectLst/>
                <a:latin typeface="Noto Serif" panose="020B0604020202020204" pitchFamily="18" charset="0"/>
              </a:rPr>
              <a:t>joiner</a:t>
            </a:r>
            <a:r>
              <a:rPr lang="nl-NL" b="1" i="0">
                <a:solidFill>
                  <a:srgbClr val="000000"/>
                </a:solidFill>
                <a:effectLst/>
                <a:latin typeface="Noto Serif" panose="020B0604020202020204" pitchFamily="18" charset="0"/>
              </a:rPr>
              <a:t>’ </a:t>
            </a:r>
            <a:r>
              <a:rPr lang="nl-NL" b="0" i="0">
                <a:solidFill>
                  <a:srgbClr val="000000"/>
                </a:solidFill>
                <a:effectLst/>
                <a:latin typeface="Noto Serif" panose="020B0604020202020204" pitchFamily="18" charset="0"/>
              </a:rPr>
              <a:t>is de persoon die aanleunt bij een pusher. Hij is het mogelijk niet helemaal eens, maar kiest toch een kamp. De </a:t>
            </a:r>
            <a:r>
              <a:rPr lang="nl-NL" b="0" i="0" err="1">
                <a:solidFill>
                  <a:srgbClr val="000000"/>
                </a:solidFill>
                <a:effectLst/>
                <a:latin typeface="Noto Serif" panose="020B0604020202020204" pitchFamily="18" charset="0"/>
              </a:rPr>
              <a:t>pushers</a:t>
            </a:r>
            <a:r>
              <a:rPr lang="nl-NL" b="0" i="0">
                <a:solidFill>
                  <a:srgbClr val="000000"/>
                </a:solidFill>
                <a:effectLst/>
                <a:latin typeface="Noto Serif" panose="020B0604020202020204" pitchFamily="18" charset="0"/>
              </a:rPr>
              <a:t> nodigen ook uit om een kamp te kiezen. Ze appelleren ons aan een reflex die we allemaal hebben: we zijn liever omringd door medestanders dan tussen twee vuren te staan.</a:t>
            </a:r>
          </a:p>
          <a:p>
            <a:pPr algn="l"/>
            <a:endParaRPr lang="nl-NL" b="0" i="0">
              <a:solidFill>
                <a:srgbClr val="000000"/>
              </a:solidFill>
              <a:effectLst/>
              <a:latin typeface="Noto Serif" panose="020B0604020202020204" pitchFamily="18" charset="0"/>
            </a:endParaRPr>
          </a:p>
          <a:p>
            <a:pPr algn="l"/>
            <a:r>
              <a:rPr lang="nl-NL" b="1" i="0">
                <a:solidFill>
                  <a:srgbClr val="252A34"/>
                </a:solidFill>
                <a:effectLst/>
                <a:latin typeface="Arvo"/>
              </a:rPr>
              <a:t>Het stille midden</a:t>
            </a:r>
          </a:p>
          <a:p>
            <a:pPr algn="l"/>
            <a:r>
              <a:rPr lang="nl-NL" b="0" i="0">
                <a:solidFill>
                  <a:srgbClr val="000000"/>
                </a:solidFill>
                <a:effectLst/>
                <a:latin typeface="Noto Serif" panose="020B0604020202020204" pitchFamily="18" charset="0"/>
              </a:rPr>
              <a:t>Hoe meer </a:t>
            </a:r>
            <a:r>
              <a:rPr lang="nl-NL" b="0" i="0" err="1">
                <a:solidFill>
                  <a:srgbClr val="000000"/>
                </a:solidFill>
                <a:effectLst/>
                <a:latin typeface="Noto Serif" panose="020B0604020202020204" pitchFamily="18" charset="0"/>
              </a:rPr>
              <a:t>joiners</a:t>
            </a:r>
            <a:r>
              <a:rPr lang="nl-NL" b="0" i="0">
                <a:solidFill>
                  <a:srgbClr val="000000"/>
                </a:solidFill>
                <a:effectLst/>
                <a:latin typeface="Noto Serif" panose="020B0604020202020204" pitchFamily="18" charset="0"/>
              </a:rPr>
              <a:t>, hoe sterker de polarisatie. Dat verzwakt meteen het debat. Dialoog gaat over genuanceerd reflecteren en communiceren over dilemma’s. Dan zijn vaak andere vragen aan de orde dan degene die door de </a:t>
            </a:r>
            <a:r>
              <a:rPr lang="nl-NL" b="0" i="0" err="1">
                <a:solidFill>
                  <a:srgbClr val="000000"/>
                </a:solidFill>
                <a:effectLst/>
                <a:latin typeface="Noto Serif" panose="020B0604020202020204" pitchFamily="18" charset="0"/>
              </a:rPr>
              <a:t>pushers</a:t>
            </a:r>
            <a:r>
              <a:rPr lang="nl-NL" b="0" i="0">
                <a:solidFill>
                  <a:srgbClr val="000000"/>
                </a:solidFill>
                <a:effectLst/>
                <a:latin typeface="Noto Serif" panose="020B0604020202020204" pitchFamily="18" charset="0"/>
              </a:rPr>
              <a:t> op de agenda werden geplaatst.</a:t>
            </a:r>
          </a:p>
          <a:p>
            <a:pPr algn="l"/>
            <a:r>
              <a:rPr lang="nl-NL" b="0" i="0">
                <a:solidFill>
                  <a:srgbClr val="000000"/>
                </a:solidFill>
                <a:effectLst/>
                <a:latin typeface="Noto Serif" panose="020B0604020202020204" pitchFamily="18" charset="0"/>
              </a:rPr>
              <a:t>Die echte dialoog speelt zich af in het midden. Daar zit ‘</a:t>
            </a:r>
            <a:r>
              <a:rPr lang="nl-NL" b="0" i="0" err="1">
                <a:solidFill>
                  <a:srgbClr val="000000"/>
                </a:solidFill>
                <a:effectLst/>
                <a:latin typeface="Noto Serif" panose="020B0604020202020204" pitchFamily="18" charset="0"/>
              </a:rPr>
              <a:t>the</a:t>
            </a:r>
            <a:r>
              <a:rPr lang="nl-NL" b="0" i="0">
                <a:solidFill>
                  <a:srgbClr val="000000"/>
                </a:solidFill>
                <a:effectLst/>
                <a:latin typeface="Noto Serif" panose="020B0604020202020204" pitchFamily="18" charset="0"/>
              </a:rPr>
              <a:t> </a:t>
            </a:r>
            <a:r>
              <a:rPr lang="nl-NL" b="0" i="0" err="1">
                <a:solidFill>
                  <a:srgbClr val="000000"/>
                </a:solidFill>
                <a:effectLst/>
                <a:latin typeface="Noto Serif" panose="020B0604020202020204" pitchFamily="18" charset="0"/>
              </a:rPr>
              <a:t>silent</a:t>
            </a:r>
            <a:r>
              <a:rPr lang="nl-NL" b="0" i="0">
                <a:solidFill>
                  <a:srgbClr val="000000"/>
                </a:solidFill>
                <a:effectLst/>
                <a:latin typeface="Noto Serif" panose="020B0604020202020204" pitchFamily="18" charset="0"/>
              </a:rPr>
              <a:t>’, niet te begrijpen als de zwijgende en onverschillige meerderheid. Wel de échte, vaak onzichtbare betrokkenen, zoals bijvoorbeeld de bewoners van een wijk.</a:t>
            </a:r>
          </a:p>
          <a:p>
            <a:r>
              <a:rPr lang="nl-NL">
                <a:effectLst/>
              </a:rPr>
              <a:t>‘De echte dialoog speelt zich af in het midden.’</a:t>
            </a:r>
          </a:p>
          <a:p>
            <a:pPr algn="l"/>
            <a:r>
              <a:rPr lang="nl-NL" b="0" i="0">
                <a:solidFill>
                  <a:srgbClr val="000000"/>
                </a:solidFill>
                <a:effectLst/>
                <a:latin typeface="Noto Serif" panose="020B0604020202020204" pitchFamily="18" charset="0"/>
              </a:rPr>
              <a:t>Met hen dialoog aangaan, geeft kansen om tot een constructief gesprek te komen over hoe bewoners willen samenleven in de buurt.</a:t>
            </a:r>
          </a:p>
          <a:p>
            <a:pPr algn="l"/>
            <a:endParaRPr lang="nl-NL" b="0" i="0">
              <a:solidFill>
                <a:srgbClr val="000000"/>
              </a:solidFill>
              <a:effectLst/>
              <a:latin typeface="Noto Serif" panose="020B0604020202020204" pitchFamily="18" charset="0"/>
            </a:endParaRPr>
          </a:p>
          <a:p>
            <a:pPr algn="l"/>
            <a:r>
              <a:rPr lang="nl-NL" b="1" i="0">
                <a:solidFill>
                  <a:srgbClr val="252A34"/>
                </a:solidFill>
                <a:effectLst/>
                <a:latin typeface="Arvo"/>
              </a:rPr>
              <a:t>Bruggenbouwer versterkt polarisatie</a:t>
            </a:r>
          </a:p>
          <a:p>
            <a:pPr algn="l"/>
            <a:r>
              <a:rPr lang="nl-NL" b="0" i="0">
                <a:solidFill>
                  <a:srgbClr val="000000"/>
                </a:solidFill>
                <a:effectLst/>
                <a:latin typeface="Noto Serif" panose="020B0604020202020204" pitchFamily="18" charset="0"/>
              </a:rPr>
              <a:t>Maar </a:t>
            </a:r>
            <a:r>
              <a:rPr lang="nl-NL" b="1" i="0">
                <a:solidFill>
                  <a:srgbClr val="000000"/>
                </a:solidFill>
                <a:effectLst/>
                <a:latin typeface="Noto Serif" panose="020B0604020202020204" pitchFamily="18" charset="0"/>
              </a:rPr>
              <a:t>vaak hebben we de neiging om in gesprek te gaan met de </a:t>
            </a:r>
            <a:r>
              <a:rPr lang="nl-NL" b="1" i="0" err="1">
                <a:solidFill>
                  <a:srgbClr val="000000"/>
                </a:solidFill>
                <a:effectLst/>
                <a:latin typeface="Noto Serif" panose="020B0604020202020204" pitchFamily="18" charset="0"/>
              </a:rPr>
              <a:t>pushers</a:t>
            </a:r>
            <a:r>
              <a:rPr lang="nl-NL" b="0" i="0">
                <a:solidFill>
                  <a:srgbClr val="000000"/>
                </a:solidFill>
                <a:effectLst/>
                <a:latin typeface="Noto Serif" panose="020B0604020202020204" pitchFamily="18" charset="0"/>
              </a:rPr>
              <a:t>. We brengen de conflicterende partijen bij elkaar om het gepolariseerde probleem op te lossen. Daarbij hebben we een ‘bruggenbouwer’ nodig.</a:t>
            </a:r>
          </a:p>
          <a:p>
            <a:pPr algn="l"/>
            <a:r>
              <a:rPr lang="nl-NL" b="0" i="0">
                <a:solidFill>
                  <a:srgbClr val="000000"/>
                </a:solidFill>
                <a:effectLst/>
                <a:latin typeface="Noto Serif" panose="020B0604020202020204" pitchFamily="18" charset="0"/>
              </a:rPr>
              <a:t>Die vierde rol loopt over van de goede bedoelingen, maar leidt helaas vaak tot een bevestiging en zelfs versterking van de polarisatie.</a:t>
            </a:r>
          </a:p>
          <a:p>
            <a:r>
              <a:rPr lang="nl-NL">
                <a:effectLst/>
              </a:rPr>
              <a:t>‘De bruggenbouwer wordt speelbal.’</a:t>
            </a:r>
          </a:p>
          <a:p>
            <a:pPr algn="l"/>
            <a:r>
              <a:rPr lang="nl-NL" b="0" i="0">
                <a:solidFill>
                  <a:srgbClr val="000000"/>
                </a:solidFill>
                <a:effectLst/>
                <a:latin typeface="Noto Serif" panose="020B0604020202020204" pitchFamily="18" charset="0"/>
              </a:rPr>
              <a:t>Dit komt doordat de bruggenbouwer niet echt in het midden gaat staan. Hij positioneert zich eerder boven of tussen de polariserende partijen. Omdat hij niet in gesprek gaat met het midden wordt hij de speelbal van de polarisatie.</a:t>
            </a:r>
          </a:p>
          <a:p>
            <a:pPr algn="l"/>
            <a:r>
              <a:rPr lang="nl-NL" b="0" i="0">
                <a:solidFill>
                  <a:srgbClr val="000000"/>
                </a:solidFill>
                <a:effectLst/>
                <a:latin typeface="Noto Serif" panose="020B0604020202020204" pitchFamily="18" charset="0"/>
              </a:rPr>
              <a:t>Zo komen we bij de vijfde rol: de ‘zondebok’. Polariserende partijen kunnen hun gevoelens van schuld en woede uitleven op deze figuur. Denk aan twee rivaliserende bendes van hooligans die zich samen richten op de politie.</a:t>
            </a:r>
          </a:p>
          <a:p>
            <a:pPr algn="l"/>
            <a:r>
              <a:rPr lang="nl-NL" b="0" i="0">
                <a:solidFill>
                  <a:srgbClr val="000000"/>
                </a:solidFill>
                <a:effectLst/>
                <a:latin typeface="Noto Serif" panose="020B0604020202020204" pitchFamily="18" charset="0"/>
              </a:rPr>
              <a:t>Bron: Bart Brandsma</a:t>
            </a:r>
          </a:p>
          <a:p>
            <a:endParaRPr lang="nl-BE"/>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44</a:t>
            </a:fld>
            <a:endParaRPr lang="nl-BE"/>
          </a:p>
        </p:txBody>
      </p:sp>
    </p:spTree>
    <p:extLst>
      <p:ext uri="{BB962C8B-B14F-4D97-AF65-F5344CB8AC3E}">
        <p14:creationId xmlns:p14="http://schemas.microsoft.com/office/powerpoint/2010/main" val="368975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we (als lesgever) genderstereotypen bevestigen en versterken (door onze communicatie, het materiaal dat we gebruiken, de aanpak van de leerlingen, …) heeft dat verschillende gevolgen.</a:t>
            </a:r>
          </a:p>
          <a:p>
            <a:endParaRPr lang="nl-NL"/>
          </a:p>
          <a:p>
            <a:r>
              <a:rPr lang="nl-NL"/>
              <a:t>1). Leerlingen die niet aan onze normen (stereotypen) voldoen, kunnen daardoor een laag zelfbeeld krijgen, logisch, als je het gevoel krijgt dat je er niet (helemaal) bij hoort. </a:t>
            </a:r>
          </a:p>
          <a:p>
            <a:endParaRPr lang="nl-NL"/>
          </a:p>
          <a:p>
            <a:r>
              <a:rPr lang="nl-NL"/>
              <a:t>2). We laten talenten verloren gaan als we bijvoorbeeld meisjes in meisjesrollen ‘duwen’ en daardoor ‘technische talenten’ die we normaal aan jongens toewijzen, niet stimuleren.</a:t>
            </a:r>
          </a:p>
          <a:p>
            <a:endParaRPr lang="nl-NL"/>
          </a:p>
          <a:p>
            <a:r>
              <a:rPr lang="nl-NL"/>
              <a:t>3). Door een stereotype studiekeuze zien we dat mannen later in beter betaalde jobs terechtkomen dan vrouwen. VB, ingenieur </a:t>
            </a:r>
            <a:r>
              <a:rPr lang="nl-NL" err="1"/>
              <a:t>tov</a:t>
            </a:r>
            <a:r>
              <a:rPr lang="nl-NL"/>
              <a:t> verpleegkundige, wat deels de loonkloof (ca. 20%) verklaart.</a:t>
            </a:r>
          </a:p>
          <a:p>
            <a:endParaRPr lang="nl-NL"/>
          </a:p>
          <a:p>
            <a:r>
              <a:rPr lang="nl-NL"/>
              <a:t>Extra voorbeelden</a:t>
            </a:r>
          </a:p>
          <a:p>
            <a:pPr marL="171450" indent="-171450" eaLnBrk="1" hangingPunct="1">
              <a:spcBef>
                <a:spcPct val="0"/>
              </a:spcBef>
              <a:buFontTx/>
              <a:buChar char="-"/>
            </a:pPr>
            <a:r>
              <a:rPr lang="nl-NL" altLang="nl-NL"/>
              <a:t>In totaal werkt 38,5% van de loontrekkende vrouwen in het Vlaams Gewest deeltijds tegenover 5,2 % van de loontrekkende mannen.</a:t>
            </a:r>
          </a:p>
          <a:p>
            <a:pPr marL="171450" indent="-171450" eaLnBrk="1" hangingPunct="1">
              <a:spcBef>
                <a:spcPct val="0"/>
              </a:spcBef>
              <a:buFontTx/>
              <a:buChar char="-"/>
            </a:pPr>
            <a:endParaRPr lang="nl-NL" altLang="nl-NL"/>
          </a:p>
          <a:p>
            <a:pPr eaLnBrk="1" hangingPunct="1">
              <a:spcBef>
                <a:spcPct val="0"/>
              </a:spcBef>
            </a:pPr>
            <a:r>
              <a:rPr lang="nl-NL" altLang="nl-NL" b="1"/>
              <a:t>2020: vrouwen deeltijds 41,8%, mannen 10,1%</a:t>
            </a:r>
          </a:p>
          <a:p>
            <a:pPr eaLnBrk="1" hangingPunct="1">
              <a:spcBef>
                <a:spcPct val="0"/>
              </a:spcBef>
            </a:pPr>
            <a:endParaRPr lang="fr-BE" altLang="nl-NL" b="1"/>
          </a:p>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A8E5F-AFDB-4C6D-8044-E96494E73A5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22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Je kan starten met geweld op zich. </a:t>
            </a:r>
          </a:p>
          <a:p>
            <a:r>
              <a:rPr lang="nl-BE"/>
              <a:t>Artikels over in elkaar geslagen worden voor type huidskleur</a:t>
            </a:r>
            <a:r>
              <a:rPr lang="nl-BE" baseline="0"/>
              <a:t> (</a:t>
            </a:r>
            <a:r>
              <a:rPr lang="nl-BE" baseline="0" err="1"/>
              <a:t>etnic</a:t>
            </a:r>
            <a:r>
              <a:rPr lang="nl-BE" baseline="0"/>
              <a:t> </a:t>
            </a:r>
            <a:r>
              <a:rPr lang="nl-BE" baseline="0" err="1"/>
              <a:t>profiling</a:t>
            </a:r>
            <a:r>
              <a:rPr lang="nl-BE" baseline="0"/>
              <a:t>)</a:t>
            </a:r>
          </a:p>
          <a:p>
            <a:r>
              <a:rPr lang="nl-BE" baseline="0"/>
              <a:t>Vind je het ene meer toelaatbaar dan het ander?</a:t>
            </a:r>
          </a:p>
          <a:p>
            <a:endParaRPr lang="nl-BE" baseline="0"/>
          </a:p>
          <a:p>
            <a:r>
              <a:rPr lang="nl-BE" baseline="0"/>
              <a:t>Vaak dezelfde mechanismen (</a:t>
            </a:r>
            <a:r>
              <a:rPr lang="nl-BE" baseline="0" err="1"/>
              <a:t>identity</a:t>
            </a:r>
            <a:r>
              <a:rPr lang="nl-BE" baseline="0"/>
              <a:t> </a:t>
            </a:r>
            <a:r>
              <a:rPr lang="nl-BE" baseline="0" err="1"/>
              <a:t>based</a:t>
            </a:r>
            <a:r>
              <a:rPr lang="nl-BE" baseline="0"/>
              <a:t> </a:t>
            </a:r>
            <a:r>
              <a:rPr lang="nl-BE" baseline="0" err="1"/>
              <a:t>bullying</a:t>
            </a:r>
            <a:r>
              <a:rPr lang="nl-BE" baseline="0"/>
              <a:t>) </a:t>
            </a:r>
            <a:r>
              <a:rPr lang="nl-BE" baseline="0">
                <a:sym typeface="Wingdings" panose="05000000000000000000" pitchFamily="2" charset="2"/>
              </a:rPr>
              <a:t> problemen kan je zeker bespreekbaar maken maar zo dicht mogelijk bij leefwereld van de jongere en linken</a:t>
            </a:r>
            <a:endParaRPr lang="nl-BE"/>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45</a:t>
            </a:fld>
            <a:endParaRPr lang="nl-BE"/>
          </a:p>
        </p:txBody>
      </p:sp>
    </p:spTree>
    <p:extLst>
      <p:ext uri="{BB962C8B-B14F-4D97-AF65-F5344CB8AC3E}">
        <p14:creationId xmlns:p14="http://schemas.microsoft.com/office/powerpoint/2010/main" val="319430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a:t>
            </a:r>
            <a:r>
              <a:rPr lang="nl-BE" baseline="0"/>
              <a:t> komt het dat een leerling zo een opmerking geeft? Denkt die daar echt zo over? Hoe komt het? </a:t>
            </a:r>
          </a:p>
          <a:p>
            <a:r>
              <a:rPr lang="nl-BE" baseline="0"/>
              <a:t>Stel jezelf nieuwsgierige vragen.</a:t>
            </a:r>
          </a:p>
          <a:p>
            <a:r>
              <a:rPr lang="nl-BE" baseline="0"/>
              <a:t>Vraag niet: wat denk jij over </a:t>
            </a:r>
            <a:r>
              <a:rPr lang="nl-BE" baseline="0" err="1"/>
              <a:t>lgbt</a:t>
            </a:r>
            <a:r>
              <a:rPr lang="nl-BE" baseline="0"/>
              <a:t>?</a:t>
            </a:r>
          </a:p>
          <a:p>
            <a:r>
              <a:rPr lang="nl-BE" baseline="0"/>
              <a:t>Nee, vraag hoe komt het dat mensen daar verschillende meningen hebben? </a:t>
            </a:r>
          </a:p>
          <a:p>
            <a:r>
              <a:rPr lang="nl-BE" baseline="0"/>
              <a:t>Komt het van thuis, familie,… stel vragen om dat beter te begrijpen?</a:t>
            </a:r>
          </a:p>
          <a:p>
            <a:r>
              <a:rPr lang="nl-BE" baseline="0"/>
              <a:t>Heeft te maken met religie, daar komen we straks toe want dat is tricky</a:t>
            </a: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46</a:t>
            </a:fld>
            <a:endParaRPr lang="nl-BE"/>
          </a:p>
        </p:txBody>
      </p:sp>
    </p:spTree>
    <p:extLst>
      <p:ext uri="{BB962C8B-B14F-4D97-AF65-F5344CB8AC3E}">
        <p14:creationId xmlns:p14="http://schemas.microsoft.com/office/powerpoint/2010/main" val="2775182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sym typeface="Wingdings" panose="05000000000000000000" pitchFamily="2" charset="2"/>
              </a:rPr>
              <a:t>Als een leerling bij wijze van spreken ‘ontploft’ met “In mijn cultuur, in mijn land kan dat niet!”: erken eerst! Zeg: “Dank je wel dat je dit hebt gedeeld.” Reageer met een open houding: “Kan je hier iets meer over vertellen? Waarom denk je dat?”</a:t>
            </a:r>
          </a:p>
          <a:p>
            <a:r>
              <a:rPr lang="nl-BE" baseline="0">
                <a:sym typeface="Wingdings" panose="05000000000000000000" pitchFamily="2" charset="2"/>
              </a:rPr>
              <a:t>Als je tot verandering wil komen, moet je eerst RUIMTE geven.</a:t>
            </a:r>
          </a:p>
          <a:p>
            <a:r>
              <a:rPr lang="nl-BE" baseline="0">
                <a:sym typeface="Wingdings" panose="05000000000000000000" pitchFamily="2" charset="2"/>
              </a:rPr>
              <a:t>Nadien kan je wel vragen: “Hoe denkt iemand anders erover?”</a:t>
            </a:r>
          </a:p>
          <a:p>
            <a:r>
              <a:rPr lang="nl-BE" baseline="0">
                <a:sym typeface="Wingdings" panose="05000000000000000000" pitchFamily="2" charset="2"/>
              </a:rPr>
              <a:t>Geef leerlingen het gevoel dat hun mening telt, hoezeer die ook botst met de jouwe.</a:t>
            </a:r>
          </a:p>
          <a:p>
            <a:r>
              <a:rPr lang="nl-BE" baseline="0">
                <a:sym typeface="Wingdings" panose="05000000000000000000" pitchFamily="2" charset="2"/>
              </a:rPr>
              <a:t>Haalt de leerling foute ‘feiten’ aan (bv. In mijn land bestaat </a:t>
            </a:r>
            <a:r>
              <a:rPr lang="nl-BE" baseline="0" err="1">
                <a:sym typeface="Wingdings" panose="05000000000000000000" pitchFamily="2" charset="2"/>
              </a:rPr>
              <a:t>homoseskualiteit</a:t>
            </a:r>
            <a:r>
              <a:rPr lang="nl-BE" baseline="0">
                <a:sym typeface="Wingdings" panose="05000000000000000000" pitchFamily="2" charset="2"/>
              </a:rPr>
              <a:t> niet), nodig dan uit om de correcte info op te zoeken, of geef die info zelf, zonder te betuttelen.</a:t>
            </a:r>
          </a:p>
          <a:p>
            <a:r>
              <a:rPr lang="nl-BE" baseline="0">
                <a:sym typeface="Wingdings" panose="05000000000000000000" pitchFamily="2" charset="2"/>
              </a:rPr>
              <a:t>Op het moment dat een dialoog niet meer mogelijk is, is de veiligheid er ook niet meer en kan je best stoppen. Je kan nog één kans geven door te zeggen: “Zeg dat nu nog eens opnieuw zonder mensen aan te vallen.” om de dialoog open te houden, maar lukt dat niet: stoppen!</a:t>
            </a:r>
          </a:p>
          <a:p>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47</a:t>
            </a:fld>
            <a:endParaRPr lang="nl-BE"/>
          </a:p>
        </p:txBody>
      </p:sp>
    </p:spTree>
    <p:extLst>
      <p:ext uri="{BB962C8B-B14F-4D97-AF65-F5344CB8AC3E}">
        <p14:creationId xmlns:p14="http://schemas.microsoft.com/office/powerpoint/2010/main" val="3818877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sym typeface="Wingdings" panose="05000000000000000000" pitchFamily="2" charset="2"/>
              </a:rPr>
              <a:t>Als het niet je bedoeling is om het over religie te hebben, laat je dan niet verleiden tot de discussie. De kans is heel groot dat het geen nut heeft om in discussie te gaan met jongeren over religieuze verhalen. Je les gaat over diversiteit in gezinsvormen, verliefdheid, normen en waarden, mensenrechten. Leg dan ook de nadruk op de gemeenschappelijke waarden van godsdiensten: naastenliefde en wederzijds respect. Godsdienst wordt vaak gebruikt om grond te geven aan meningen, om holebifobie en transfobie te </a:t>
            </a:r>
            <a:r>
              <a:rPr lang="nl-BE" baseline="0" err="1">
                <a:sym typeface="Wingdings" panose="05000000000000000000" pitchFamily="2" charset="2"/>
              </a:rPr>
              <a:t>intellectualiseren</a:t>
            </a:r>
            <a:r>
              <a:rPr lang="nl-BE" baseline="0">
                <a:sym typeface="Wingdings" panose="05000000000000000000" pitchFamily="2" charset="2"/>
              </a:rPr>
              <a:t>. Binair denken en een machocultuur liggen veel meer aan de oorzaak.</a:t>
            </a:r>
          </a:p>
          <a:p>
            <a:endParaRPr lang="nl-BE" baseline="0">
              <a:sym typeface="Wingdings" panose="05000000000000000000" pitchFamily="2" charset="2"/>
            </a:endParaRPr>
          </a:p>
          <a:p>
            <a:r>
              <a:rPr lang="nl-BE" baseline="0">
                <a:sym typeface="Wingdings" panose="05000000000000000000" pitchFamily="2" charset="2"/>
              </a:rPr>
              <a:t>TIP: Handleiding “Seksuele diversiteit bespreekbaar maken binnen etnisch-culturele minderheden”. Bij deze handleiding hoort een dvd met daarop interviews met religieuze leidersfiguren (priester, imam en rabbijn). Gratis te ontlenen.</a:t>
            </a:r>
          </a:p>
          <a:p>
            <a:endParaRPr lang="nl-BE" baseline="0">
              <a:sym typeface="Wingdings" panose="05000000000000000000" pitchFamily="2" charset="2"/>
            </a:endParaRPr>
          </a:p>
          <a:p>
            <a:r>
              <a:rPr lang="nl-BE" baseline="0">
                <a:sym typeface="Wingdings" panose="05000000000000000000" pitchFamily="2" charset="2"/>
              </a:rPr>
              <a:t>OVERGANG NAAR VOLGENDE DIA: Een ouder komt bij je langs en zegt: “Ik wil niet dat u in de klas nog praat over transgenders (of over seksualiteit of over …). Een vraag aan jullie: wat is hier positief aan? – Ouderbetrokkenheid!</a:t>
            </a:r>
            <a:endParaRPr lang="nl-BE"/>
          </a:p>
        </p:txBody>
      </p:sp>
      <p:sp>
        <p:nvSpPr>
          <p:cNvPr id="4" name="Tijdelijke aanduiding voor dianummer 3"/>
          <p:cNvSpPr>
            <a:spLocks noGrp="1"/>
          </p:cNvSpPr>
          <p:nvPr>
            <p:ph type="sldNum" sz="quarter" idx="10"/>
          </p:nvPr>
        </p:nvSpPr>
        <p:spPr/>
        <p:txBody>
          <a:bodyPr/>
          <a:lstStyle/>
          <a:p>
            <a:fld id="{8E178B17-5229-4653-837B-861FF2398ECA}" type="slidenum">
              <a:rPr lang="nl-BE" smtClean="0"/>
              <a:t>48</a:t>
            </a:fld>
            <a:endParaRPr lang="nl-BE"/>
          </a:p>
        </p:txBody>
      </p:sp>
    </p:spTree>
    <p:extLst>
      <p:ext uri="{BB962C8B-B14F-4D97-AF65-F5344CB8AC3E}">
        <p14:creationId xmlns:p14="http://schemas.microsoft.com/office/powerpoint/2010/main" val="2084838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deelnemers krijgen nu de opdracht om hun eigen lesmateriaal (of dat van</a:t>
            </a:r>
            <a:r>
              <a:rPr lang="nl-BE" baseline="0"/>
              <a:t> anderen) te screenen op </a:t>
            </a:r>
            <a:r>
              <a:rPr lang="nl-BE" baseline="0" err="1"/>
              <a:t>inclusiviteit</a:t>
            </a:r>
            <a:r>
              <a:rPr lang="nl-BE" baseline="0"/>
              <a:t>. Ze maken daarvoor gebruik van de kijkwijzers die ze terugvinden in de volgende slides.</a:t>
            </a:r>
          </a:p>
          <a:p>
            <a:endParaRPr lang="nl-BE" baseline="0"/>
          </a:p>
          <a:p>
            <a:r>
              <a:rPr lang="nl-BE" b="1" baseline="0"/>
              <a:t>Geef op voorhand de opdracht dat de deelnemers hun lesmateriaal moeten meebrengen!!</a:t>
            </a:r>
            <a:endParaRPr lang="nl-BE" b="1"/>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50</a:t>
            </a:fld>
            <a:endParaRPr lang="nl-BE"/>
          </a:p>
        </p:txBody>
      </p:sp>
    </p:spTree>
    <p:extLst>
      <p:ext uri="{BB962C8B-B14F-4D97-AF65-F5344CB8AC3E}">
        <p14:creationId xmlns:p14="http://schemas.microsoft.com/office/powerpoint/2010/main" val="3157168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Screening op de </a:t>
            </a:r>
            <a:r>
              <a:rPr lang="nl-BE" b="1"/>
              <a:t>heteronorm</a:t>
            </a:r>
            <a:r>
              <a:rPr lang="nl-BE"/>
              <a:t>:</a:t>
            </a:r>
          </a:p>
          <a:p>
            <a:pPr marL="171450" indent="-171450">
              <a:buFontTx/>
              <a:buChar char="-"/>
            </a:pPr>
            <a:r>
              <a:rPr lang="nl-BE"/>
              <a:t>Er worden </a:t>
            </a:r>
            <a:r>
              <a:rPr lang="nl-BE" err="1"/>
              <a:t>holebikoppels</a:t>
            </a:r>
            <a:r>
              <a:rPr lang="nl-BE"/>
              <a:t> afgebeeld.</a:t>
            </a:r>
          </a:p>
          <a:p>
            <a:pPr marL="171450" indent="-171450">
              <a:buFontTx/>
              <a:buChar char="-"/>
            </a:pPr>
            <a:r>
              <a:rPr lang="nl-BE"/>
              <a:t>Er komen diverse gezinsvormen aan</a:t>
            </a:r>
            <a:r>
              <a:rPr lang="nl-BE" baseline="0"/>
              <a:t> bod. Denk aan alleenstaande ouders, </a:t>
            </a:r>
            <a:r>
              <a:rPr lang="nl-BE" baseline="0" err="1"/>
              <a:t>holebigezinnen</a:t>
            </a:r>
            <a:r>
              <a:rPr lang="nl-BE" baseline="0"/>
              <a:t>.</a:t>
            </a:r>
          </a:p>
          <a:p>
            <a:pPr marL="171450" indent="-171450">
              <a:buFontTx/>
              <a:buChar char="-"/>
            </a:pPr>
            <a:r>
              <a:rPr lang="nl-BE" baseline="0"/>
              <a:t>Seksuele identiteit wordt impliciet geïntegreerd.</a:t>
            </a:r>
          </a:p>
          <a:p>
            <a:pPr marL="171450" indent="-171450">
              <a:buFontTx/>
              <a:buChar char="-"/>
            </a:pPr>
            <a:r>
              <a:rPr lang="nl-BE" baseline="0"/>
              <a:t>Het taalgebruik is zo neutraal mogelijk.</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51</a:t>
            </a:fld>
            <a:endParaRPr lang="nl-BE"/>
          </a:p>
        </p:txBody>
      </p:sp>
    </p:spTree>
    <p:extLst>
      <p:ext uri="{BB962C8B-B14F-4D97-AF65-F5344CB8AC3E}">
        <p14:creationId xmlns:p14="http://schemas.microsoft.com/office/powerpoint/2010/main" val="3960910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Screening op </a:t>
            </a:r>
            <a:r>
              <a:rPr lang="nl-BE" b="1"/>
              <a:t>diversiteit</a:t>
            </a:r>
            <a:r>
              <a:rPr lang="nl-BE"/>
              <a:t>:</a:t>
            </a:r>
          </a:p>
          <a:p>
            <a:pPr marL="171450" indent="-171450">
              <a:buFontTx/>
              <a:buChar char="-"/>
            </a:pPr>
            <a:r>
              <a:rPr lang="nl-BE" baseline="0"/>
              <a:t>Er worden personen met verschillende huidskleuren afgebeeld.</a:t>
            </a:r>
          </a:p>
          <a:p>
            <a:pPr marL="171450" indent="-171450">
              <a:buFontTx/>
              <a:buChar char="-"/>
            </a:pPr>
            <a:r>
              <a:rPr lang="nl-BE" baseline="0"/>
              <a:t>Er worden personen met een handicap afgebeeld.</a:t>
            </a:r>
          </a:p>
          <a:p>
            <a:pPr marL="171450" indent="-171450">
              <a:buFontTx/>
              <a:buChar char="-"/>
            </a:pPr>
            <a:r>
              <a:rPr lang="nl-BE" baseline="0"/>
              <a:t>Er worden personen van verschillende leeftijden afgebeeld.</a:t>
            </a:r>
          </a:p>
          <a:p>
            <a:pPr marL="171450" indent="-171450">
              <a:buFontTx/>
              <a:buChar char="-"/>
            </a:pPr>
            <a:r>
              <a:rPr lang="nl-BE" baseline="0"/>
              <a:t>Er worden personen van verschillende religies afgebeeld.</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52</a:t>
            </a:fld>
            <a:endParaRPr lang="nl-BE"/>
          </a:p>
        </p:txBody>
      </p:sp>
    </p:spTree>
    <p:extLst>
      <p:ext uri="{BB962C8B-B14F-4D97-AF65-F5344CB8AC3E}">
        <p14:creationId xmlns:p14="http://schemas.microsoft.com/office/powerpoint/2010/main" val="2244274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Screening op </a:t>
            </a:r>
            <a:r>
              <a:rPr lang="nl-BE" b="1"/>
              <a:t>gendernorm</a:t>
            </a:r>
            <a:r>
              <a:rPr lang="nl-BE"/>
              <a:t>:</a:t>
            </a:r>
          </a:p>
          <a:p>
            <a:pPr marL="171450" indent="-171450">
              <a:buFontTx/>
              <a:buChar char="-"/>
            </a:pPr>
            <a:r>
              <a:rPr lang="nl-BE" baseline="0"/>
              <a:t>Er komen evenveel mannen als vrouwen voor.</a:t>
            </a:r>
          </a:p>
          <a:p>
            <a:pPr marL="171450" indent="-171450">
              <a:buFontTx/>
              <a:buChar char="-"/>
            </a:pPr>
            <a:r>
              <a:rPr lang="nl-BE" baseline="0"/>
              <a:t>Er zijn afbeeldingen met personen waarvan het geslacht niet meteen duidelijk is.</a:t>
            </a:r>
          </a:p>
          <a:p>
            <a:pPr marL="171450" indent="-171450">
              <a:buFontTx/>
              <a:buChar char="-"/>
            </a:pPr>
            <a:r>
              <a:rPr lang="nl-BE" baseline="0"/>
              <a:t>Op afbeeldingen hebben vrouwen en andere personen uit minderheidsgroepen een actieve rol en staan ze niet gewoon op de achtergrond.</a:t>
            </a:r>
          </a:p>
          <a:p>
            <a:pPr marL="171450" indent="-171450">
              <a:buFontTx/>
              <a:buChar char="-"/>
            </a:pPr>
            <a:r>
              <a:rPr lang="nl-BE" baseline="0"/>
              <a:t>De personen voeren diverse activiteiten uit en komen in uiteenlopende situaties voor.</a:t>
            </a:r>
          </a:p>
          <a:p>
            <a:pPr marL="171450" indent="-171450">
              <a:buFontTx/>
              <a:buChar char="-"/>
            </a:pPr>
            <a:r>
              <a:rPr lang="nl-BE" baseline="0"/>
              <a:t>De personen gebruiken voorwerpen die niet stereotiep zijn voor hun gender. Denk aan slagersmes, haardroger, boormachine.</a:t>
            </a:r>
          </a:p>
          <a:p>
            <a:pPr marL="171450" indent="-171450">
              <a:buFontTx/>
              <a:buChar char="-"/>
            </a:pPr>
            <a:r>
              <a:rPr lang="nl-BE" baseline="0"/>
              <a:t>Er komen bijdragen voor van vrouwelijke wetenschappers, vrouwelijke schrijvers, vrouwelijke historische figuren, enz.</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53</a:t>
            </a:fld>
            <a:endParaRPr lang="nl-BE"/>
          </a:p>
        </p:txBody>
      </p:sp>
    </p:spTree>
    <p:extLst>
      <p:ext uri="{BB962C8B-B14F-4D97-AF65-F5344CB8AC3E}">
        <p14:creationId xmlns:p14="http://schemas.microsoft.com/office/powerpoint/2010/main" val="2528469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Eindconclusie / Plenaire bespreking:</a:t>
            </a:r>
          </a:p>
          <a:p>
            <a:pPr marL="171450" indent="-171450">
              <a:buFontTx/>
              <a:buChar char="-"/>
            </a:pPr>
            <a:r>
              <a:rPr lang="nl-BE" baseline="0"/>
              <a:t>Wat verbaasde jou? Dacht je dat beter/slechter zou ‘scoren’?</a:t>
            </a:r>
          </a:p>
          <a:p>
            <a:pPr marL="171450" indent="-171450">
              <a:buFontTx/>
              <a:buChar char="-"/>
            </a:pPr>
            <a:r>
              <a:rPr lang="nl-BE" baseline="0"/>
              <a:t>Wat zijn jouw werkpunten?</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54</a:t>
            </a:fld>
            <a:endParaRPr lang="nl-BE"/>
          </a:p>
        </p:txBody>
      </p:sp>
    </p:spTree>
    <p:extLst>
      <p:ext uri="{BB962C8B-B14F-4D97-AF65-F5344CB8AC3E}">
        <p14:creationId xmlns:p14="http://schemas.microsoft.com/office/powerpoint/2010/main" val="1369288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Slotvraag: misschien zijn er nog andere zaken waar de</a:t>
            </a:r>
            <a:r>
              <a:rPr lang="nl-BE" baseline="0"/>
              <a:t> deelnemers aan denken die zinvol kunnen zijn in het streven naar een inclusieve leeromgeving? Laat hen mekaar inspireren.</a:t>
            </a:r>
            <a:endParaRPr lang="nl-BE"/>
          </a:p>
        </p:txBody>
      </p:sp>
      <p:sp>
        <p:nvSpPr>
          <p:cNvPr id="4" name="Tijdelijke aanduiding voor dianummer 3"/>
          <p:cNvSpPr>
            <a:spLocks noGrp="1"/>
          </p:cNvSpPr>
          <p:nvPr>
            <p:ph type="sldNum" sz="quarter" idx="10"/>
          </p:nvPr>
        </p:nvSpPr>
        <p:spPr/>
        <p:txBody>
          <a:bodyPr/>
          <a:lstStyle/>
          <a:p>
            <a:fld id="{43AEF02A-BFBF-4463-A278-576529B0F68A}" type="slidenum">
              <a:rPr lang="nl-BE" smtClean="0"/>
              <a:t>55</a:t>
            </a:fld>
            <a:endParaRPr lang="nl-BE"/>
          </a:p>
        </p:txBody>
      </p:sp>
    </p:spTree>
    <p:extLst>
      <p:ext uri="{BB962C8B-B14F-4D97-AF65-F5344CB8AC3E}">
        <p14:creationId xmlns:p14="http://schemas.microsoft.com/office/powerpoint/2010/main" val="50063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het </a:t>
            </a:r>
            <a:r>
              <a:rPr lang="nl-BE" err="1"/>
              <a:t>Procrustesproject</a:t>
            </a:r>
            <a:r>
              <a:rPr lang="nl-BE" baseline="0"/>
              <a:t> dat gevoerd werd tussen 2012 en 2015 werd onderzocht wat de oorzaken en mogelijke strategieën zijn voor het verkleinen van de genderkloof in het secundair onderwijs om op die manier het onderpresteren van jongens en meisjes te voorkomen.</a:t>
            </a:r>
            <a:br>
              <a:rPr lang="nl-BE" baseline="0"/>
            </a:br>
            <a:r>
              <a:rPr lang="nl-BE" baseline="0"/>
              <a:t>De KU Leuven, de Universiteit Gent en de Vrije Universiteit Brussel volgden gedurende vier jaar ruim zesduizend leerlingen en duizend leerkrachten op uit de eerste graad van het secundair onderwijs in meer dan vijftig Vlaamse scholen.</a:t>
            </a:r>
          </a:p>
          <a:p>
            <a:endParaRPr lang="nl-BE" baseline="0"/>
          </a:p>
          <a:p>
            <a:r>
              <a:rPr lang="nl-BE" baseline="0"/>
              <a:t>We gaan in deze slide wel voor een binaire opdeling vrouw – man, louter om het visueel duidelijk te maken.</a:t>
            </a:r>
          </a:p>
          <a:p>
            <a:endParaRPr lang="nl-BE" baseline="0"/>
          </a:p>
          <a:p>
            <a:r>
              <a:rPr lang="nl-BE" baseline="0"/>
              <a:t>Sommige jongens en meisjes zullen zich anti-schools gedragen om aan populariteit te winnen op school.</a:t>
            </a:r>
          </a:p>
          <a:p>
            <a:r>
              <a:rPr lang="nl-BE" baseline="0"/>
              <a:t>De visie van leerlingen op de maatschappelijke rollen of ideaalbeelden van vrouwen en mannen geeft hen meteen ook een druk om te voldoen aan die maatschappelijke ideaalbeelden. Zo bleek dat jongens die een traditionele visie hadden op de maatschappelijke rollen van mannen en vrouwen zich minder thuis voelden op school. Jongens die een mannelijk ideaalbeeld nastreven, zetten zich af tegen alles wat met vrouwelijkheid te maken heeft en wat dus hun status van man kan ondermijnen.</a:t>
            </a:r>
          </a:p>
          <a:p>
            <a:endParaRPr lang="nl-BE" baseline="0"/>
          </a:p>
          <a:p>
            <a:r>
              <a:rPr lang="nl-BE" baseline="0"/>
              <a:t>Wat toont de afbeelding aan de linkerkant? Dat er voor jongens maar een heel beperkte variatie aan gedrag mogelijk is voor hen. Als zij zich te feminien gaan gedragen, gaan ze daar negatieve reacties op krijgen van andere leerlingen in de vorm van bijvoorbeeld pestgedrag. Als ze zich heel stereotiep mannelijk gaan gedragen, komt daar vaak een negatieve reactie vanuit de schoolcontext op: rebels, stoer gedrag wordt immers niet aanvaard in de klas. Dat zorgt ervoor dat jongens een heel smalle ‘range’ hebben waarin ze zich moeten bewegen om zowel aanvaard te worden door leerkrachten als door klasgenoten.</a:t>
            </a:r>
          </a:p>
          <a:p>
            <a:endParaRPr lang="nl-BE" baseline="0"/>
          </a:p>
          <a:p>
            <a:r>
              <a:rPr lang="nl-BE" baseline="0"/>
              <a:t>Voor meisjes (de rechterkant van de afbeelding) zien we dat geval veel minder. Gedrag dat gezien wordt als heel vrouwelijk is compleet op zijn plaats in een schoolcontext: gehoorzaamheid, netheid, punctualiteit, samenwerkend, luisterend, coöperatief gedrag wordt immers heel erg gewaardeerd. Onze samenleving heeft een veel minder negatief idee over meisjes die zich wat mannelijker gedragen.</a:t>
            </a:r>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13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Als een leerling gedrag dat niet past binnen het conforme kader, dan wordt een leerling vaak terug de groene zone in geduwd, tot het gedrag wel weer past binnen het conforme kader. </a:t>
            </a:r>
            <a:endParaRPr lang="nl-NL"/>
          </a:p>
          <a:p>
            <a:endParaRPr lang="nl-BE">
              <a:cs typeface="Calibri"/>
            </a:endParaRPr>
          </a:p>
          <a:p>
            <a:pPr>
              <a:defRPr/>
            </a:pPr>
            <a:r>
              <a:rPr lang="nl-BE"/>
              <a:t>De</a:t>
            </a:r>
            <a:r>
              <a:rPr lang="nl-BE" baseline="0"/>
              <a:t> onderzoeksresultaten toonden aan dat k</a:t>
            </a:r>
            <a:r>
              <a:rPr lang="nl-BE"/>
              <a:t>inderen die buiten de typische gendernormen</a:t>
            </a:r>
            <a:r>
              <a:rPr lang="nl-BE" baseline="0"/>
              <a:t> vallen een grotere kans hebben om gepest te worden, minder populair zijn en zich minder goed in hun vel voelen. Zij worden </a:t>
            </a:r>
            <a:r>
              <a:rPr lang="nl-BE"/>
              <a:t>eigenlijk </a:t>
            </a:r>
            <a:r>
              <a:rPr lang="nl-BE" baseline="0"/>
              <a:t>als het ware aangespoord om zich terug in de groene zone te begeven. Populaire leerlingen passen immers het best in de groene, genderconforme zone.</a:t>
            </a:r>
            <a:endParaRPr lang="nl-BE">
              <a:cs typeface="Calibri"/>
            </a:endParaRPr>
          </a:p>
          <a:p>
            <a:pPr>
              <a:defRPr/>
            </a:pPr>
            <a:endParaRPr lang="nl-BE"/>
          </a:p>
          <a:p>
            <a:pPr>
              <a:defRPr/>
            </a:pPr>
            <a:r>
              <a:rPr lang="nl-BE" baseline="0"/>
              <a:t>Hoe werkt dat nu concreet?</a:t>
            </a:r>
            <a:br>
              <a:rPr lang="nl-BE" baseline="0">
                <a:cs typeface="+mn-lt"/>
              </a:rPr>
            </a:br>
            <a:r>
              <a:rPr lang="nl-BE"/>
              <a:t> </a:t>
            </a:r>
            <a:r>
              <a:rPr lang="nl-BE" baseline="0"/>
              <a:t>Een meisje krijgt geld van haar ouders om kleren te gaan kopen. Ze gaat met vrienden naar de stad en komt terug met een </a:t>
            </a:r>
            <a:r>
              <a:rPr lang="nl-BE" baseline="0" err="1"/>
              <a:t>hoodie</a:t>
            </a:r>
            <a:r>
              <a:rPr lang="nl-BE" baseline="0"/>
              <a:t> en een </a:t>
            </a:r>
            <a:r>
              <a:rPr lang="nl-BE"/>
              <a:t>baggy</a:t>
            </a:r>
            <a:r>
              <a:rPr lang="nl-BE" baseline="0"/>
              <a:t> legerbroek. Mama zegt: “Dat is niet mooi.” Dochterlief lijkt zich weinig van deze opmerking aan te trekken en vertrek maandagochtend naar school in haar nieuwe outfit. Eens op school maakt de leerkracht met toezicht op de speelplaats een opmerking: “Ach Sofie, in de kleerkast van je broer gezeten?” Sofie ervaart met andere woorden voor de tweede keer de druk om terug naar de groene zone te gaan.</a:t>
            </a:r>
            <a:endParaRPr lang="nl-BE">
              <a:cs typeface="Calibri"/>
            </a:endParaRPr>
          </a:p>
          <a:p>
            <a:pPr lvl="0" algn="l" defTabSz="914400">
              <a:lnSpc>
                <a:spcPct val="100000"/>
              </a:lnSpc>
              <a:spcBef>
                <a:spcPts val="0"/>
              </a:spcBef>
              <a:spcAft>
                <a:spcPts val="0"/>
              </a:spcAft>
              <a:buNone/>
              <a:tabLst/>
              <a:defRPr/>
            </a:pPr>
            <a:r>
              <a:rPr lang="nl-BE" baseline="0"/>
              <a:t>Ander voorbeeld: twee mannen die hand in hand over de markt lopen. Blikken die je krijgt: “Ga terug naar die norm”.</a:t>
            </a:r>
            <a:endParaRPr lang="nl-BE">
              <a:cs typeface="Calibri"/>
            </a:endParaRPr>
          </a:p>
          <a:p>
            <a:pPr lvl="0" algn="l" defTabSz="914400">
              <a:lnSpc>
                <a:spcPct val="100000"/>
              </a:lnSpc>
              <a:spcBef>
                <a:spcPts val="0"/>
              </a:spcBef>
              <a:spcAft>
                <a:spcPts val="0"/>
              </a:spcAft>
              <a:buNone/>
              <a:tabLst/>
              <a:defRPr/>
            </a:pPr>
            <a:r>
              <a:rPr lang="nl-BE" baseline="0"/>
              <a:t>Dit heeft een invloed op je identiteit/zelfbeeld!</a:t>
            </a:r>
            <a:endParaRPr lang="nl-BE">
              <a:cs typeface="Calibri"/>
            </a:endParaRPr>
          </a:p>
          <a:p>
            <a:pPr>
              <a:defRPr/>
            </a:pPr>
            <a:endParaRPr lang="nl-BE"/>
          </a:p>
          <a:p>
            <a:pPr>
              <a:defRPr/>
            </a:pPr>
            <a:r>
              <a:rPr lang="nl-BE" baseline="0"/>
              <a:t>Dit toont eens te meer aan dat leerkrachten gebaat zijn bij </a:t>
            </a:r>
            <a:r>
              <a:rPr lang="nl-BE" baseline="0" err="1"/>
              <a:t>gendersensitieve</a:t>
            </a:r>
            <a:r>
              <a:rPr lang="nl-BE" baseline="0"/>
              <a:t> vormingen. Vaak denken ze hier niet aan omdat ze denken dat holebi’s op school aanvaard zijn of omdat ze geen </a:t>
            </a:r>
            <a:r>
              <a:rPr lang="nl-BE"/>
              <a:t>trans </a:t>
            </a:r>
            <a:r>
              <a:rPr lang="nl-BE" baseline="0"/>
              <a:t>leerling op school hebben. Het gaat echter niet zozeer om die subgroepen, maar eerder om het feit dat </a:t>
            </a:r>
            <a:r>
              <a:rPr lang="nl-BE"/>
              <a:t>meisjes en </a:t>
            </a:r>
            <a:r>
              <a:rPr lang="nl-BE" baseline="0"/>
              <a:t>jongens kunnen groeien naar potentieel en talenten en niet naar wat zij denken dat GEPAST is.</a:t>
            </a:r>
            <a:endParaRPr lang="nl-BE">
              <a:cs typeface="Calibri"/>
            </a:endParaRPr>
          </a:p>
          <a:p>
            <a:pPr marL="0" marR="0" lvl="0" indent="0" algn="l" defTabSz="914400">
              <a:lnSpc>
                <a:spcPct val="100000"/>
              </a:lnSpc>
              <a:spcBef>
                <a:spcPts val="0"/>
              </a:spcBef>
              <a:spcAft>
                <a:spcPts val="0"/>
              </a:spcAft>
              <a:buClrTx/>
              <a:buSzTx/>
              <a:buFontTx/>
              <a:buNone/>
              <a:tabLst/>
              <a:defRPr/>
            </a:pPr>
            <a:endParaRPr lang="nl-BE" baseline="0">
              <a:cs typeface="Calibri"/>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3F00D-C15B-4371-9AC3-4D3D93A91525}"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76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AC7112C6-DCA4-3BDD-B39E-289B7A170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DB220390-DED4-C15A-47E5-5447CD356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BE"/>
              <a:t>Trainer: ga in gesprek met je deelnemers om samen op zoek te gaan naar andere ordeningsprincipes die ook een rol spelen in je klaspraktijk.</a:t>
            </a:r>
          </a:p>
          <a:p>
            <a:pPr eaLnBrk="1" hangingPunct="1">
              <a:spcBef>
                <a:spcPct val="0"/>
              </a:spcBef>
            </a:pPr>
            <a:r>
              <a:rPr lang="nl-NL"/>
              <a:t>“Wat zijn sociale ordeningsprincipes? Gender, etniciteit, klasse, seksuele oriëntatie, leeftijd etc. zijn sociale ordeningsprincipes, dimensies of assen van maatschappelijke betekenisgeving waar ieder van ons op gesitueerd is (Botman et.al, 2001). </a:t>
            </a:r>
          </a:p>
          <a:p>
            <a:pPr eaLnBrk="1" hangingPunct="1">
              <a:spcBef>
                <a:spcPct val="0"/>
              </a:spcBef>
            </a:pPr>
            <a:endParaRPr lang="nl-NL"/>
          </a:p>
          <a:p>
            <a:pPr eaLnBrk="1" hangingPunct="1">
              <a:spcBef>
                <a:spcPct val="0"/>
              </a:spcBef>
            </a:pPr>
            <a:r>
              <a:rPr lang="nl-NL"/>
              <a:t>Naast onze positie in de samenleving en de kansen die we krijgen, sturen ze ook ons gedrag en denken. Zo zullen we een vrouw op een andere manier dan een man zien of behandelen (genderongelijkheid). Hetzelfde geldt voor leeftijd: een jonge kerel zien en behandelen we doorgaans anders dan een vrouw op middelbare leeftijd. Deze maatschappelijke ordeningsprincipes worden daarom ook betekenisgevers of assen van identiteitsvorming genoemd (Wekker, 2013).</a:t>
            </a:r>
          </a:p>
          <a:p>
            <a:pPr eaLnBrk="1" hangingPunct="1">
              <a:spcBef>
                <a:spcPct val="0"/>
              </a:spcBef>
            </a:pPr>
            <a:endParaRPr lang="nl-NL"/>
          </a:p>
          <a:p>
            <a:pPr eaLnBrk="1" hangingPunct="1">
              <a:spcBef>
                <a:spcPct val="0"/>
              </a:spcBef>
            </a:pPr>
            <a:r>
              <a:rPr lang="nl-NL"/>
              <a:t>Vaak spelen meerdere assen tegelijkertijd mee en beïnvloeden ze elkaar onderling.</a:t>
            </a:r>
            <a:endParaRPr lang="nl-NL" altLang="nl-BE"/>
          </a:p>
          <a:p>
            <a:pPr eaLnBrk="1" hangingPunct="1">
              <a:spcBef>
                <a:spcPct val="0"/>
              </a:spcBef>
            </a:pPr>
            <a:r>
              <a:rPr lang="nl-NL" altLang="nl-BE"/>
              <a:t>Maar er zijn naast gender (incl. genderbread) ook nog andere ordeningsprincipes. </a:t>
            </a:r>
          </a:p>
          <a:p>
            <a:pPr eaLnBrk="1" hangingPunct="1">
              <a:spcBef>
                <a:spcPct val="0"/>
              </a:spcBef>
            </a:pPr>
            <a:endParaRPr lang="nl-BE" altLang="nl-BE"/>
          </a:p>
          <a:p>
            <a:pPr eaLnBrk="1" hangingPunct="1">
              <a:spcBef>
                <a:spcPct val="0"/>
              </a:spcBef>
            </a:pPr>
            <a:r>
              <a:rPr lang="nl-NL" altLang="nl-BE"/>
              <a:t>Ordeningsprincipe, maatschappelijke uitdagingen en sociale rechtvaardigheid.</a:t>
            </a:r>
          </a:p>
          <a:p>
            <a:pPr eaLnBrk="1" hangingPunct="1">
              <a:spcBef>
                <a:spcPct val="0"/>
              </a:spcBef>
            </a:pPr>
            <a:endParaRPr lang="nl-NL" altLang="nl-BE"/>
          </a:p>
          <a:p>
            <a:pPr eaLnBrk="1" hangingPunct="1">
              <a:spcBef>
                <a:spcPct val="0"/>
              </a:spcBef>
            </a:pPr>
            <a:r>
              <a:rPr lang="nl-NL" altLang="nl-BE"/>
              <a:t>Betekeningevers op basis waarvan we stereotypen reproduceren, kenmerken die ertoe leiden dat bepaalde verwachtingen ontstaan, die onze maatschappelijke positie bepalen… </a:t>
            </a:r>
          </a:p>
          <a:p>
            <a:pPr eaLnBrk="1" hangingPunct="1">
              <a:spcBef>
                <a:spcPct val="0"/>
              </a:spcBef>
            </a:pPr>
            <a:endParaRPr lang="nl-NL" altLang="nl-BE"/>
          </a:p>
          <a:p>
            <a:pPr marL="228600" indent="-228600">
              <a:lnSpc>
                <a:spcPct val="90000"/>
              </a:lnSpc>
              <a:spcBef>
                <a:spcPts val="1000"/>
              </a:spcBef>
              <a:buFont typeface="Arial" panose="020B0604020202020204" pitchFamily="34" charset="0"/>
              <a:buChar char="•"/>
              <a:defRPr/>
            </a:pPr>
            <a:r>
              <a:rPr lang="nl-BE" altLang="fr-FR" sz="1200">
                <a:latin typeface="+mn-lt"/>
                <a:sym typeface="Wingdings" pitchFamily="2" charset="2"/>
              </a:rPr>
              <a:t>Sociaal-culturele identiteit die een bepaalde ‘groep’ mensen of een aantal bevolkingsgroepen verbindt. </a:t>
            </a:r>
          </a:p>
          <a:p>
            <a:pPr marL="228600" indent="-228600">
              <a:lnSpc>
                <a:spcPct val="90000"/>
              </a:lnSpc>
              <a:spcBef>
                <a:spcPts val="1000"/>
              </a:spcBef>
              <a:buFont typeface="Arial" panose="020B0604020202020204" pitchFamily="34" charset="0"/>
              <a:buChar char="•"/>
              <a:defRPr/>
            </a:pPr>
            <a:endParaRPr lang="nl-NL" altLang="fr-FR" sz="1200">
              <a:latin typeface="+mn-lt"/>
              <a:sym typeface="Wingdings" pitchFamily="2" charset="2"/>
            </a:endParaRPr>
          </a:p>
          <a:p>
            <a:pPr marL="228600" indent="-228600">
              <a:lnSpc>
                <a:spcPct val="90000"/>
              </a:lnSpc>
              <a:spcBef>
                <a:spcPts val="1000"/>
              </a:spcBef>
              <a:buFont typeface="Arial" panose="020B0604020202020204" pitchFamily="34" charset="0"/>
              <a:buChar char="•"/>
              <a:defRPr/>
            </a:pPr>
            <a:r>
              <a:rPr lang="nl-BE" altLang="fr-FR" sz="1200">
                <a:sym typeface="Wingdings" pitchFamily="2" charset="2"/>
              </a:rPr>
              <a:t>Constructie van </a:t>
            </a:r>
            <a:r>
              <a:rPr lang="nl-BE" altLang="fr-FR" sz="1200" i="1">
                <a:sym typeface="Wingdings" pitchFamily="2" charset="2"/>
              </a:rPr>
              <a:t>de ‘ander’ </a:t>
            </a:r>
            <a:r>
              <a:rPr lang="nl-BE" altLang="fr-FR" sz="1200">
                <a:sym typeface="Wingdings" pitchFamily="2" charset="2"/>
              </a:rPr>
              <a:t>via opvoeding, beeldvorming, media, onderwijs…</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a:sym typeface="Wingdings" pitchFamily="2" charset="2"/>
              </a:rPr>
              <a:t>B</a:t>
            </a:r>
            <a:r>
              <a:rPr lang="nl-BE" altLang="fr-FR" sz="1200" err="1">
                <a:sym typeface="Wingdings" pitchFamily="2" charset="2"/>
              </a:rPr>
              <a:t>eeldvorming</a:t>
            </a:r>
            <a:r>
              <a:rPr lang="nl-BE" altLang="fr-FR" sz="1200">
                <a:sym typeface="Wingdings" pitchFamily="2" charset="2"/>
              </a:rPr>
              <a:t> en stereotyperingen </a:t>
            </a:r>
          </a:p>
          <a:p>
            <a:pPr marL="228600" indent="-228600">
              <a:lnSpc>
                <a:spcPct val="90000"/>
              </a:lnSpc>
              <a:spcBef>
                <a:spcPts val="1000"/>
              </a:spcBef>
              <a:buFont typeface="Arial" panose="020B0604020202020204" pitchFamily="34" charset="0"/>
              <a:buChar char="•"/>
              <a:defRPr/>
            </a:pPr>
            <a:endParaRPr lang="nl-NL" altLang="fr-FR" sz="1200">
              <a:sym typeface="Wingdings" pitchFamily="2" charset="2"/>
            </a:endParaRPr>
          </a:p>
          <a:p>
            <a:pPr marL="228600" indent="-228600">
              <a:lnSpc>
                <a:spcPct val="90000"/>
              </a:lnSpc>
              <a:spcBef>
                <a:spcPts val="1000"/>
              </a:spcBef>
              <a:buFont typeface="Arial" panose="020B0604020202020204" pitchFamily="34" charset="0"/>
              <a:buChar char="•"/>
              <a:defRPr/>
            </a:pPr>
            <a:r>
              <a:rPr lang="nl-NL" altLang="fr-FR" sz="1200">
                <a:sym typeface="Wingdings" pitchFamily="2" charset="2"/>
              </a:rPr>
              <a:t>R</a:t>
            </a:r>
            <a:r>
              <a:rPr lang="nl-BE" altLang="fr-FR" sz="1200" err="1">
                <a:sym typeface="Wingdings" pitchFamily="2" charset="2"/>
              </a:rPr>
              <a:t>acisme</a:t>
            </a:r>
            <a:r>
              <a:rPr lang="nl-BE" altLang="fr-FR" sz="1200">
                <a:sym typeface="Wingdings" pitchFamily="2" charset="2"/>
              </a:rPr>
              <a:t> en discriminatie</a:t>
            </a:r>
          </a:p>
          <a:p>
            <a:pPr eaLnBrk="1" hangingPunct="1">
              <a:spcBef>
                <a:spcPct val="0"/>
              </a:spcBef>
            </a:pPr>
            <a:endParaRPr lang="nl-NL" altLang="nl-BE"/>
          </a:p>
          <a:p>
            <a:pPr eaLnBrk="1" hangingPunct="1">
              <a:spcBef>
                <a:spcPct val="0"/>
              </a:spcBef>
            </a:pPr>
            <a:endParaRPr lang="nl-NL" altLang="nl-BE"/>
          </a:p>
        </p:txBody>
      </p:sp>
      <p:sp>
        <p:nvSpPr>
          <p:cNvPr id="24580" name="Tijdelijke aanduiding voor dianummer 3">
            <a:extLst>
              <a:ext uri="{FF2B5EF4-FFF2-40B4-BE49-F238E27FC236}">
                <a16:creationId xmlns:a16="http://schemas.microsoft.com/office/drawing/2014/main" id="{CA9D4752-03B8-700E-8B63-02B3E9B3F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6FE991-6ED4-48DF-B09A-2B1076E77BA5}" type="slidenum">
              <a:rPr lang="nl-BE" altLang="nl-BE"/>
              <a:pPr/>
              <a:t>9</a:t>
            </a:fld>
            <a:endParaRPr lang="nl-BE"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000000"/>
                </a:solidFill>
                <a:effectLst/>
                <a:latin typeface="Roboto" panose="02000000000000000000" pitchFamily="2" charset="0"/>
              </a:rPr>
              <a:t>Assen = verschillende ordeningsprincipes</a:t>
            </a:r>
          </a:p>
          <a:p>
            <a:r>
              <a:rPr lang="nl-NL" b="0" i="0">
                <a:solidFill>
                  <a:srgbClr val="000000"/>
                </a:solidFill>
                <a:effectLst/>
                <a:latin typeface="Roboto" panose="02000000000000000000" pitchFamily="2" charset="0"/>
              </a:rPr>
              <a:t>‘Onze verschillende identiteiten/categorieën van verschil (ras, klasse, gender, seksualiteit, etc.) beïnvloeden elkaar op materieel, institutioneel en symbolisch niveau met als resultaat dat we op een verschillende manier met discriminatie of machtsposities te maken krijgen.’</a:t>
            </a:r>
          </a:p>
          <a:p>
            <a:endParaRPr lang="nl-NL" b="0" i="0">
              <a:solidFill>
                <a:srgbClr val="000000"/>
              </a:solidFill>
              <a:effectLst/>
              <a:latin typeface="Roboto" panose="02000000000000000000" pitchFamily="2" charset="0"/>
            </a:endParaRPr>
          </a:p>
          <a:p>
            <a:r>
              <a:rPr lang="nl-BE" i="0"/>
              <a:t>Bron: https://www.movisie.nl/artikel/intersectionaliteit-wat-moeten-we-ermee#:~:text=Bij%20intersectionaliteit%20ben%20je%20je,kan%20vrouw%20zijn%20en%20zwart. </a:t>
            </a:r>
          </a:p>
        </p:txBody>
      </p:sp>
      <p:sp>
        <p:nvSpPr>
          <p:cNvPr id="4" name="Tijdelijke aanduiding voor dianummer 3"/>
          <p:cNvSpPr>
            <a:spLocks noGrp="1"/>
          </p:cNvSpPr>
          <p:nvPr>
            <p:ph type="sldNum" sz="quarter" idx="5"/>
          </p:nvPr>
        </p:nvSpPr>
        <p:spPr/>
        <p:txBody>
          <a:bodyPr/>
          <a:lstStyle/>
          <a:p>
            <a:fld id="{43AEF02A-BFBF-4463-A278-576529B0F68A}" type="slidenum">
              <a:rPr lang="nl-BE" smtClean="0"/>
              <a:t>10</a:t>
            </a:fld>
            <a:endParaRPr lang="nl-BE"/>
          </a:p>
        </p:txBody>
      </p:sp>
    </p:spTree>
    <p:extLst>
      <p:ext uri="{BB962C8B-B14F-4D97-AF65-F5344CB8AC3E}">
        <p14:creationId xmlns:p14="http://schemas.microsoft.com/office/powerpoint/2010/main" val="439289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Manier om overzicht te geven</a:t>
            </a:r>
          </a:p>
          <a:p>
            <a:endParaRPr lang="nl-NL" baseline="0"/>
          </a:p>
          <a:p>
            <a:r>
              <a:rPr lang="nl-NL" baseline="0"/>
              <a:t>Uitwendige en inwendige geslachtsdelen, chromosomen, hormonen</a:t>
            </a:r>
            <a:br>
              <a:rPr lang="nl-NL" baseline="0"/>
            </a:br>
            <a:r>
              <a:rPr lang="nl-NL" baseline="0"/>
              <a:t>Het geboortegeslacht is het geslacht dat de arts vaststelt meteen na de bevalling (of al eerder, tijdens de zwangerschap).</a:t>
            </a:r>
          </a:p>
          <a:p>
            <a:endParaRPr lang="nl-NL" baseline="0"/>
          </a:p>
          <a:p>
            <a:endParaRPr lang="nl-NL" baseline="0"/>
          </a:p>
          <a:p>
            <a:r>
              <a:rPr lang="nl-NL" baseline="0"/>
              <a:t>Bij sommige geboortes is het niet gemakkelijk voor dokters om te beslissen of ze het kindje moeten noteren als meisje of jongen. Bij sommige mensen zijn de genitale delen immers ambigu. Dat betekent dat het niet heel duidelijk is of het kind eerder een penis of eerder een vagina heeft. Deze kinderen passen op vlak van geslachtskenmerken dus niet in de klassieke tweedeling V/M. Ze hebben een intersekse variatie.</a:t>
            </a:r>
          </a:p>
          <a:p>
            <a:endParaRPr lang="nl-NL" baseline="0"/>
          </a:p>
          <a:p>
            <a:r>
              <a:rPr lang="nl-NL" baseline="0"/>
              <a:t>Er zijn intersekse condities die niet onmiddellijk te zien zijn. Soms komt het pas naar voren tijdens de puberteit.</a:t>
            </a:r>
          </a:p>
          <a:p>
            <a:r>
              <a:rPr lang="nl-NL" baseline="0"/>
              <a:t>Vijf niveaus:</a:t>
            </a:r>
          </a:p>
          <a:p>
            <a:r>
              <a:rPr lang="nl-NL" baseline="0"/>
              <a:t>1) Chromosomen: bv. XX, XY, XXY, XX/XY, X, X/XY, ...</a:t>
            </a:r>
          </a:p>
          <a:p>
            <a:r>
              <a:rPr lang="nl-NL" baseline="0"/>
              <a:t>2) Geslachtkenmerken: bv. eierstokken, teelballen, beide of geen van beide</a:t>
            </a:r>
          </a:p>
          <a:p>
            <a:r>
              <a:rPr lang="nl-NL" baseline="0"/>
              <a:t>3) Hormonen: bv. een beetje oestrogeen en veel testosteron, veel testosteron en een beetje oestrogeen</a:t>
            </a:r>
          </a:p>
          <a:p>
            <a:r>
              <a:rPr lang="nl-NL" baseline="0"/>
              <a:t>4) Voortplantingsorganen: bv. inwendig, zoals baarmoeder, vagina en prostaat of bv. uitwendig, zoals clitoris en penis in verschillende grootte</a:t>
            </a:r>
          </a:p>
          <a:p>
            <a:r>
              <a:rPr lang="nl-NL" baseline="0"/>
              <a:t>5) Puberteitskenmerken: bv. beetje, meer of heel veel lichaamsbeharing en borstontwikkeling</a:t>
            </a:r>
          </a:p>
          <a:p>
            <a:endParaRPr lang="nl-NL" baseline="0"/>
          </a:p>
          <a:p>
            <a:r>
              <a:rPr lang="nl-NL" baseline="0"/>
              <a:t>In de medische wereld wordt gesproken van DSD: </a:t>
            </a:r>
            <a:r>
              <a:rPr lang="nl-NL" baseline="0" err="1"/>
              <a:t>Difference</a:t>
            </a:r>
            <a:r>
              <a:rPr lang="nl-NL" baseline="0"/>
              <a:t>/</a:t>
            </a:r>
            <a:r>
              <a:rPr lang="nl-NL" strike="sngStrike" baseline="0"/>
              <a:t>Disorder</a:t>
            </a:r>
            <a:r>
              <a:rPr lang="nl-NL" baseline="0"/>
              <a:t> of </a:t>
            </a:r>
            <a:r>
              <a:rPr lang="nl-NL" baseline="0" err="1"/>
              <a:t>Sex</a:t>
            </a:r>
            <a:r>
              <a:rPr lang="nl-NL" baseline="0"/>
              <a:t> Development</a:t>
            </a:r>
          </a:p>
          <a:p>
            <a:endParaRPr lang="nl-NL" baseline="0"/>
          </a:p>
          <a:p>
            <a:r>
              <a:rPr lang="nl-NL" baseline="0"/>
              <a:t>Nog twee cijfergegevens:</a:t>
            </a:r>
          </a:p>
          <a:p>
            <a:r>
              <a:rPr lang="nl-NL" baseline="0"/>
              <a:t>- In België worden er elke dag vijf baby’s geboren met een variatie in geslachtskenmerken.</a:t>
            </a:r>
            <a:br>
              <a:rPr lang="nl-NL" baseline="0"/>
            </a:br>
            <a:r>
              <a:rPr lang="nl-NL" baseline="0"/>
              <a:t>- Wereldwijd heeft 1,7% van de bevolking een intersekse conditie. </a:t>
            </a:r>
            <a:endParaRPr lang="nl-NL"/>
          </a:p>
        </p:txBody>
      </p:sp>
      <p:sp>
        <p:nvSpPr>
          <p:cNvPr id="4" name="Tijdelijke aanduiding voor dianummer 3"/>
          <p:cNvSpPr>
            <a:spLocks noGrp="1"/>
          </p:cNvSpPr>
          <p:nvPr>
            <p:ph type="sldNum" sz="quarter" idx="10"/>
          </p:nvPr>
        </p:nvSpPr>
        <p:spPr/>
        <p:txBody>
          <a:bodyPr/>
          <a:lstStyle/>
          <a:p>
            <a:fld id="{63B28BE5-7595-42E5-AD15-C445B1342615}" type="slidenum">
              <a:rPr lang="nl-NL" smtClean="0"/>
              <a:t>12</a:t>
            </a:fld>
            <a:endParaRPr lang="nl-NL"/>
          </a:p>
        </p:txBody>
      </p:sp>
    </p:spTree>
    <p:extLst>
      <p:ext uri="{BB962C8B-B14F-4D97-AF65-F5344CB8AC3E}">
        <p14:creationId xmlns:p14="http://schemas.microsoft.com/office/powerpoint/2010/main" val="364596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chool's Out (S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12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27929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bg1">
            <a:alpha val="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758884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81669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235867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98658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739256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2918692" y="365125"/>
            <a:ext cx="8436696"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8" name="Tijdelijke aanduiding voor voettekst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9" name="Tijdelijke aanduiding voor dianumm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71346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voetteks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022975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3" name="Tijdelijke aanduiding voor voettekst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4140696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746342"/>
            <a:ext cx="3932237" cy="708891"/>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650380"/>
            <a:ext cx="6172200" cy="42106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1516566"/>
            <a:ext cx="3932237" cy="43524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168118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chool's Out (SOT)">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15" y="135587"/>
            <a:ext cx="2869303" cy="1613983"/>
          </a:xfrm>
          <a:prstGeom prst="rect">
            <a:avLst/>
          </a:prstGeom>
        </p:spPr>
      </p:pic>
    </p:spTree>
    <p:extLst>
      <p:ext uri="{BB962C8B-B14F-4D97-AF65-F5344CB8AC3E}">
        <p14:creationId xmlns:p14="http://schemas.microsoft.com/office/powerpoint/2010/main" val="1123405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voettekst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Tree>
    <p:extLst>
      <p:ext uri="{BB962C8B-B14F-4D97-AF65-F5344CB8AC3E}">
        <p14:creationId xmlns:p14="http://schemas.microsoft.com/office/powerpoint/2010/main" val="1833318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ool's Out (S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72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70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hasCustomPrompt="1"/>
          </p:nvPr>
        </p:nvSpPr>
        <p:spPr/>
        <p:txBody>
          <a:bodyPr>
            <a:normAutofit/>
          </a:bodyPr>
          <a:lstStyle>
            <a:lvl1pPr>
              <a:defRPr sz="2400"/>
            </a:lvl1pPr>
            <a:lvl2pPr>
              <a:defRPr sz="2200"/>
            </a:lvl2pPr>
            <a:lvl3pPr>
              <a:defRPr sz="2000"/>
            </a:lvl3pPr>
            <a:lvl4pPr>
              <a:defRPr sz="1800"/>
            </a:lvl4pPr>
            <a:lvl5pPr>
              <a:defRPr sz="1800"/>
            </a:lvl5pPr>
          </a:lstStyle>
          <a:p>
            <a:pPr lvl="0"/>
            <a:r>
              <a:rPr lang="nl-NL"/>
              <a:t> 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20-9-2022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71383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05CDD6D-C35F-40C3-B54A-366160FE0A4C}" type="datetimeFigureOut">
              <a:rPr lang="nl-NL" smtClean="0"/>
              <a:t>20-9-2022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404639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20-9-2022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37556886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05CDD6D-C35F-40C3-B54A-366160FE0A4C}" type="datetimeFigureOut">
              <a:rPr lang="nl-NL" smtClean="0"/>
              <a:t>20-9-2022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190676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3214254" y="365125"/>
            <a:ext cx="8139545" cy="1325563"/>
          </a:xfrm>
          <a:prstGeom prst="rect">
            <a:avLst/>
          </a:prstGeom>
        </p:spPr>
        <p:txBody>
          <a:bodyPr/>
          <a:lstStyle/>
          <a:p>
            <a:r>
              <a:rPr lang="nl-NL"/>
              <a:t>Klik om de stijl te bewerken</a:t>
            </a:r>
          </a:p>
        </p:txBody>
      </p:sp>
      <p:sp>
        <p:nvSpPr>
          <p:cNvPr id="3" name="Tijdelijke aanduiding voor tekst 3"/>
          <p:cNvSpPr>
            <a:spLocks noGrp="1"/>
          </p:cNvSpPr>
          <p:nvPr>
            <p:ph idx="1"/>
          </p:nvPr>
        </p:nvSpPr>
        <p:spPr>
          <a:xfrm>
            <a:off x="1717964" y="4535055"/>
            <a:ext cx="9635836" cy="822036"/>
          </a:xfrm>
          <a:prstGeom prst="rect">
            <a:avLst/>
          </a:prstGeom>
        </p:spPr>
        <p:txBody>
          <a:bodyPr vert="horz" lIns="91440" tIns="45720" rIns="91440" bIns="45720" rtlCol="0">
            <a:normAutofit/>
          </a:bodyPr>
          <a:lstStyle/>
          <a:p>
            <a:pPr lvl="0"/>
            <a:r>
              <a:rPr lang="nl-NL"/>
              <a:t>Tekststijl van het model bewerken</a:t>
            </a:r>
          </a:p>
        </p:txBody>
      </p:sp>
    </p:spTree>
    <p:extLst>
      <p:ext uri="{BB962C8B-B14F-4D97-AF65-F5344CB8AC3E}">
        <p14:creationId xmlns:p14="http://schemas.microsoft.com/office/powerpoint/2010/main" val="309459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05CDD6D-C35F-40C3-B54A-366160FE0A4C}" type="datetimeFigureOut">
              <a:rPr lang="nl-NL" smtClean="0"/>
              <a:t>20-9-2022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64398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05CDD6D-C35F-40C3-B54A-366160FE0A4C}" type="datetimeFigureOut">
              <a:rPr lang="nl-NL" smtClean="0"/>
              <a:t>20-9-2022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D32DD0-D8CE-492D-8863-4287E5EA37E5}" type="slidenum">
              <a:rPr lang="nl-NL" smtClean="0"/>
              <a:t>‹nr.›</a:t>
            </a:fld>
            <a:endParaRPr lang="nl-NL"/>
          </a:p>
        </p:txBody>
      </p:sp>
    </p:spTree>
    <p:extLst>
      <p:ext uri="{BB962C8B-B14F-4D97-AF65-F5344CB8AC3E}">
        <p14:creationId xmlns:p14="http://schemas.microsoft.com/office/powerpoint/2010/main" val="377216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7.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6868" y="0"/>
            <a:ext cx="12248868" cy="6891328"/>
          </a:xfrm>
          <a:prstGeom prst="rect">
            <a:avLst/>
          </a:prstGeom>
        </p:spPr>
      </p:pic>
      <p:pic>
        <p:nvPicPr>
          <p:cNvPr id="9" name="Afbeelding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6207" y="5535270"/>
            <a:ext cx="2808066" cy="1252149"/>
          </a:xfrm>
          <a:prstGeom prst="rect">
            <a:avLst/>
          </a:prstGeom>
        </p:spPr>
      </p:pic>
      <p:pic>
        <p:nvPicPr>
          <p:cNvPr id="6" name="Afbeelding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94273" y="5497550"/>
            <a:ext cx="6897727" cy="1419015"/>
          </a:xfrm>
          <a:prstGeom prst="rect">
            <a:avLst/>
          </a:prstGeom>
        </p:spPr>
      </p:pic>
      <p:pic>
        <p:nvPicPr>
          <p:cNvPr id="1026" name="Picture 2" descr="E:\Grafisch Werk\Cavaria\Toolkit\Schools Out Logo PNG - No Rainbow.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507" y="421048"/>
            <a:ext cx="7292743" cy="410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703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Wolk.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3287" y="5640513"/>
            <a:ext cx="1863498" cy="97149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titel 1"/>
          <p:cNvSpPr>
            <a:spLocks noGrp="1"/>
          </p:cNvSpPr>
          <p:nvPr>
            <p:ph type="title"/>
          </p:nvPr>
        </p:nvSpPr>
        <p:spPr>
          <a:xfrm>
            <a:off x="838200" y="365126"/>
            <a:ext cx="10515599" cy="1140402"/>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5CDD6D-C35F-40C3-B54A-366160FE0A4C}" type="datetimeFigureOut">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20-9-2022</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D32DD0-D8CE-492D-8863-4287E5EA37E5}" type="slidenum">
              <a:rPr kumimoji="0" lang="nl-NL" sz="1200" b="0" i="0" u="none" strike="noStrike" kern="1200" cap="none" spc="0" normalizeH="0" baseline="0" noProof="0" smtClean="0">
                <a:ln>
                  <a:noFill/>
                </a:ln>
                <a:solidFill>
                  <a:srgbClr val="C55A11">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a:ln>
                <a:noFill/>
              </a:ln>
              <a:solidFill>
                <a:srgbClr val="C55A11">
                  <a:tint val="75000"/>
                </a:srgbClr>
              </a:solidFill>
              <a:effectLst/>
              <a:uLnTx/>
              <a:uFillTx/>
              <a:latin typeface="Calibri"/>
              <a:ea typeface="+mn-ea"/>
              <a:cs typeface="+mn-cs"/>
            </a:endParaRPr>
          </a:p>
        </p:txBody>
      </p:sp>
      <p:sp>
        <p:nvSpPr>
          <p:cNvPr id="10" name="Rectangle 9"/>
          <p:cNvSpPr/>
          <p:nvPr userDrawn="1"/>
        </p:nvSpPr>
        <p:spPr>
          <a:xfrm>
            <a:off x="-338253" y="6289288"/>
            <a:ext cx="12868507" cy="568712"/>
          </a:xfrm>
          <a:prstGeom prst="rect">
            <a:avLst/>
          </a:prstGeom>
          <a:solidFill>
            <a:srgbClr val="F7CB3B"/>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srgbClr val="C55A11"/>
                </a:solidFill>
              </a:ln>
              <a:solidFill>
                <a:prstClr val="white"/>
              </a:solidFill>
              <a:effectLst/>
              <a:uLnTx/>
              <a:uFillTx/>
              <a:latin typeface="Calibri"/>
              <a:ea typeface="+mn-ea"/>
              <a:cs typeface="+mn-cs"/>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757317" y="5184623"/>
            <a:ext cx="2141034" cy="1204332"/>
          </a:xfrm>
          <a:prstGeom prst="rect">
            <a:avLst/>
          </a:prstGeom>
        </p:spPr>
      </p:pic>
    </p:spTree>
    <p:extLst>
      <p:ext uri="{BB962C8B-B14F-4D97-AF65-F5344CB8AC3E}">
        <p14:creationId xmlns:p14="http://schemas.microsoft.com/office/powerpoint/2010/main" val="25869648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81" r:id="rId4"/>
    <p:sldLayoutId id="2147483777" r:id="rId5"/>
    <p:sldLayoutId id="2147483778" r:id="rId6"/>
    <p:sldLayoutId id="2147483779" r:id="rId7"/>
    <p:sldLayoutId id="2147483780" r:id="rId8"/>
    <p:sldLayoutId id="2147483788" r:id="rId9"/>
    <p:sldLayoutId id="2147483782" r:id="rId10"/>
    <p:sldLayoutId id="2147483783" r:id="rId11"/>
    <p:sldLayoutId id="2147483784" r:id="rId12"/>
  </p:sldLayoutIdLst>
  <p:txStyles>
    <p:titleStyle>
      <a:lvl1pPr algn="l" defTabSz="914400" rtl="0" eaLnBrk="1" latinLnBrk="0" hangingPunct="1">
        <a:lnSpc>
          <a:spcPct val="90000"/>
        </a:lnSpc>
        <a:spcBef>
          <a:spcPct val="0"/>
        </a:spcBef>
        <a:buNone/>
        <a:defRPr sz="4000" b="1" kern="1200">
          <a:solidFill>
            <a:srgbClr val="000000"/>
          </a:solidFill>
          <a:latin typeface="Montserrat" pitchFamily="2" charset="0"/>
          <a:ea typeface="+mj-ea"/>
          <a:cs typeface="Arial" pitchFamily="34" charset="0"/>
        </a:defRPr>
      </a:lvl1pPr>
    </p:titleStyle>
    <p:bodyStyle>
      <a:lvl1pPr marL="228600" indent="-228600" algn="l" defTabSz="914400" rtl="0" eaLnBrk="1" latinLnBrk="0" hangingPunct="1">
        <a:lnSpc>
          <a:spcPct val="90000"/>
        </a:lnSpc>
        <a:spcBef>
          <a:spcPts val="1000"/>
        </a:spcBef>
        <a:buFontTx/>
        <a:buBlip>
          <a:blip r:embed="rId16"/>
        </a:buBlip>
        <a:defRPr sz="2400" kern="1200">
          <a:solidFill>
            <a:srgbClr val="000000"/>
          </a:solidFill>
          <a:latin typeface="Avenir Next Medium" pitchFamily="34" charset="0"/>
          <a:ea typeface="+mn-ea"/>
          <a:cs typeface="+mn-cs"/>
        </a:defRPr>
      </a:lvl1pPr>
      <a:lvl2pPr marL="685800" indent="-228600" algn="l" defTabSz="914400" rtl="0" eaLnBrk="1" latinLnBrk="0" hangingPunct="1">
        <a:lnSpc>
          <a:spcPct val="90000"/>
        </a:lnSpc>
        <a:spcBef>
          <a:spcPts val="500"/>
        </a:spcBef>
        <a:buFontTx/>
        <a:buBlip>
          <a:blip r:embed="rId16"/>
        </a:buBlip>
        <a:defRPr sz="2000" kern="1200">
          <a:solidFill>
            <a:srgbClr val="000000"/>
          </a:solidFill>
          <a:latin typeface="Avenir Next Medium" pitchFamily="34" charset="0"/>
          <a:ea typeface="+mn-ea"/>
          <a:cs typeface="+mn-cs"/>
        </a:defRPr>
      </a:lvl2pPr>
      <a:lvl3pPr marL="1143000" indent="-228600" algn="l" defTabSz="914400" rtl="0" eaLnBrk="1" latinLnBrk="0" hangingPunct="1">
        <a:lnSpc>
          <a:spcPct val="90000"/>
        </a:lnSpc>
        <a:spcBef>
          <a:spcPts val="500"/>
        </a:spcBef>
        <a:buFontTx/>
        <a:buBlip>
          <a:blip r:embed="rId16"/>
        </a:buBlip>
        <a:defRPr sz="1800" kern="1200">
          <a:solidFill>
            <a:srgbClr val="000000"/>
          </a:solidFill>
          <a:latin typeface="Avenir Next Medium" pitchFamily="34" charset="0"/>
          <a:ea typeface="+mn-ea"/>
          <a:cs typeface="+mn-cs"/>
        </a:defRPr>
      </a:lvl3pPr>
      <a:lvl4pPr marL="1600200" indent="-228600" algn="l" defTabSz="914400" rtl="0" eaLnBrk="1" latinLnBrk="0" hangingPunct="1">
        <a:lnSpc>
          <a:spcPct val="90000"/>
        </a:lnSpc>
        <a:spcBef>
          <a:spcPts val="500"/>
        </a:spcBef>
        <a:buFontTx/>
        <a:buBlip>
          <a:blip r:embed="rId16"/>
        </a:buBlip>
        <a:defRPr sz="1600" kern="1200">
          <a:solidFill>
            <a:srgbClr val="000000"/>
          </a:solidFill>
          <a:latin typeface="Avenir Next Medium" pitchFamily="34" charset="0"/>
          <a:ea typeface="+mn-ea"/>
          <a:cs typeface="+mn-cs"/>
        </a:defRPr>
      </a:lvl4pPr>
      <a:lvl5pPr marL="2057400" indent="-228600" algn="l" defTabSz="914400" rtl="0" eaLnBrk="1" latinLnBrk="0" hangingPunct="1">
        <a:lnSpc>
          <a:spcPct val="90000"/>
        </a:lnSpc>
        <a:spcBef>
          <a:spcPts val="500"/>
        </a:spcBef>
        <a:buFontTx/>
        <a:buBlip>
          <a:blip r:embed="rId16"/>
        </a:buBlip>
        <a:defRPr sz="1600" kern="1200">
          <a:solidFill>
            <a:srgbClr val="000000"/>
          </a:solidFill>
          <a:latin typeface="Avenir Next Medium"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E:\Grafisch Werk\Cavaria\Toolkit\Toolit Word\Losse elementen\Regenboo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50804" y="-1466654"/>
            <a:ext cx="2077029" cy="121300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Grafisch Werk\Cavaria\Toolkit\Toolit Word\Losse elementen\Wol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50933" y="3439337"/>
            <a:ext cx="7216853" cy="371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7014"/>
      </p:ext>
    </p:extLst>
  </p:cSld>
  <p:clrMap bg1="lt1" tx1="dk1" bg2="lt2" tx2="dk2" accent1="accent1" accent2="accent2" accent3="accent3" accent4="accent4" accent5="accent5" accent6="accent6" hlink="hlink" folHlink="folHlink"/>
  <p:sldLayoutIdLst>
    <p:sldLayoutId id="214748378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44.png"/><Relationship Id="rId5" Type="http://schemas.openxmlformats.org/officeDocument/2006/relationships/image" Target="../media/image60.jpeg"/><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67.jpe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03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BA2B3-675D-D83C-9924-D6A8C2CA9CD0}"/>
              </a:ext>
            </a:extLst>
          </p:cNvPr>
          <p:cNvSpPr>
            <a:spLocks noGrp="1"/>
          </p:cNvSpPr>
          <p:nvPr>
            <p:ph type="title"/>
          </p:nvPr>
        </p:nvSpPr>
        <p:spPr/>
        <p:txBody>
          <a:bodyPr>
            <a:normAutofit/>
          </a:bodyPr>
          <a:lstStyle/>
          <a:p>
            <a:r>
              <a:rPr lang="nl-BE"/>
              <a:t>Kruispuntdenken</a:t>
            </a:r>
          </a:p>
        </p:txBody>
      </p:sp>
      <p:pic>
        <p:nvPicPr>
          <p:cNvPr id="5" name="Tijdelijke aanduiding voor inhoud 4">
            <a:extLst>
              <a:ext uri="{FF2B5EF4-FFF2-40B4-BE49-F238E27FC236}">
                <a16:creationId xmlns:a16="http://schemas.microsoft.com/office/drawing/2014/main" id="{E7136D96-0141-9293-41B4-F56ABFBFCC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153" y="1505528"/>
            <a:ext cx="5245692" cy="4351338"/>
          </a:xfrm>
        </p:spPr>
      </p:pic>
    </p:spTree>
    <p:extLst>
      <p:ext uri="{BB962C8B-B14F-4D97-AF65-F5344CB8AC3E}">
        <p14:creationId xmlns:p14="http://schemas.microsoft.com/office/powerpoint/2010/main" val="414016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b">
            <a:normAutofit/>
          </a:bodyPr>
          <a:lstStyle/>
          <a:p>
            <a:r>
              <a:rPr lang="en-US" kern="1200">
                <a:cs typeface="+mj-cs"/>
              </a:rPr>
              <a:t>Gender- en </a:t>
            </a:r>
            <a:r>
              <a:rPr lang="en-US" kern="1200" err="1">
                <a:cs typeface="+mj-cs"/>
              </a:rPr>
              <a:t>seksuele</a:t>
            </a:r>
            <a:r>
              <a:rPr lang="en-US" kern="1200">
                <a:cs typeface="+mj-cs"/>
              </a:rPr>
              <a:t> </a:t>
            </a:r>
            <a:r>
              <a:rPr lang="en-US" kern="1200" err="1">
                <a:cs typeface="+mj-cs"/>
              </a:rPr>
              <a:t>diversiteit</a:t>
            </a:r>
            <a:endParaRPr lang="en-US" kern="1200">
              <a:cs typeface="+mj-cs"/>
            </a:endParaRPr>
          </a:p>
        </p:txBody>
      </p:sp>
      <p:sp>
        <p:nvSpPr>
          <p:cNvPr id="3" name="Tijdelijke aanduiding voor tekst 2">
            <a:extLst>
              <a:ext uri="{FF2B5EF4-FFF2-40B4-BE49-F238E27FC236}">
                <a16:creationId xmlns:a16="http://schemas.microsoft.com/office/drawing/2014/main" id="{9101F325-FC63-0E6E-3E99-F09B2676D8B9}"/>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87081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prstGeom prst="rect">
            <a:avLst/>
          </a:prstGeom>
        </p:spPr>
        <p:txBody>
          <a:bodyPr/>
          <a:lstStyle/>
          <a:p>
            <a:r>
              <a:rPr lang="nl-BE"/>
              <a:t>Geslacht</a:t>
            </a:r>
            <a:endParaRPr lang="nl-NL"/>
          </a:p>
        </p:txBody>
      </p:sp>
      <p:sp>
        <p:nvSpPr>
          <p:cNvPr id="2" name="Tijdelijke aanduiding voor inhoud 1">
            <a:extLst>
              <a:ext uri="{FF2B5EF4-FFF2-40B4-BE49-F238E27FC236}">
                <a16:creationId xmlns:a16="http://schemas.microsoft.com/office/drawing/2014/main" id="{002F12A4-ADDC-D4AC-84CB-D739C11CA68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a:srcRect t="5789" b="8068"/>
          <a:stretch/>
        </p:blipFill>
        <p:spPr>
          <a:xfrm>
            <a:off x="6722426" y="1804299"/>
            <a:ext cx="3034222" cy="4208359"/>
          </a:xfrm>
          <a:prstGeom prst="rect">
            <a:avLst/>
          </a:prstGeom>
        </p:spPr>
      </p:pic>
      <p:sp>
        <p:nvSpPr>
          <p:cNvPr id="15" name="Afgeronde rechthoek 14"/>
          <p:cNvSpPr/>
          <p:nvPr/>
        </p:nvSpPr>
        <p:spPr>
          <a:xfrm>
            <a:off x="6561847" y="686680"/>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Intersekse</a:t>
            </a:r>
            <a:r>
              <a:rPr lang="nl-BE" sz="2000" b="1">
                <a:solidFill>
                  <a:srgbClr val="000000"/>
                </a:solidFill>
                <a:latin typeface="Avenir Next Medium" panose="020B0603020202020204" pitchFamily="34" charset="0"/>
              </a:rPr>
              <a:t> </a:t>
            </a:r>
          </a:p>
        </p:txBody>
      </p:sp>
      <p:pic>
        <p:nvPicPr>
          <p:cNvPr id="8" name="Tijdelijke aanduiding voor inhoud 6">
            <a:extLst>
              <a:ext uri="{FF2B5EF4-FFF2-40B4-BE49-F238E27FC236}">
                <a16:creationId xmlns:a16="http://schemas.microsoft.com/office/drawing/2014/main" id="{A0E17426-43CC-C596-431C-74E7B627B2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19" t="9152" r="12450" b="7463"/>
          <a:stretch/>
        </p:blipFill>
        <p:spPr>
          <a:xfrm>
            <a:off x="1687687" y="1609244"/>
            <a:ext cx="4339314" cy="4202620"/>
          </a:xfrm>
          <a:prstGeom prst="rect">
            <a:avLst/>
          </a:prstGeom>
        </p:spPr>
      </p:pic>
    </p:spTree>
    <p:extLst>
      <p:ext uri="{BB962C8B-B14F-4D97-AF65-F5344CB8AC3E}">
        <p14:creationId xmlns:p14="http://schemas.microsoft.com/office/powerpoint/2010/main" val="377131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523BA5C3-1C7C-937C-5208-A6E6241C5839}"/>
              </a:ext>
            </a:extLst>
          </p:cNvPr>
          <p:cNvSpPr>
            <a:spLocks noGrp="1"/>
          </p:cNvSpPr>
          <p:nvPr>
            <p:ph idx="1"/>
          </p:nvPr>
        </p:nvSpPr>
        <p:spPr/>
        <p:txBody>
          <a:bodyPr/>
          <a:lstStyle/>
          <a:p>
            <a:endParaRPr lang="nl-BE"/>
          </a:p>
        </p:txBody>
      </p:sp>
      <p:sp>
        <p:nvSpPr>
          <p:cNvPr id="13" name="Afgeronde rechthoek 12"/>
          <p:cNvSpPr/>
          <p:nvPr/>
        </p:nvSpPr>
        <p:spPr>
          <a:xfrm>
            <a:off x="6395563" y="562265"/>
            <a:ext cx="3938485" cy="227835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Cisgender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in overeenstemming</a:t>
            </a:r>
          </a:p>
        </p:txBody>
      </p:sp>
      <p:sp>
        <p:nvSpPr>
          <p:cNvPr id="14" name="Afgeronde rechthoek 13"/>
          <p:cNvSpPr/>
          <p:nvPr/>
        </p:nvSpPr>
        <p:spPr>
          <a:xfrm>
            <a:off x="6395563" y="3084951"/>
            <a:ext cx="3938485" cy="2278351"/>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Transgender</a:t>
            </a:r>
          </a:p>
          <a:p>
            <a:pPr algn="ctr"/>
            <a:endParaRPr lang="nl-BE" sz="2000">
              <a:solidFill>
                <a:srgbClr val="000000"/>
              </a:solidFill>
              <a:latin typeface="Avenir Next Medium" panose="020B0603020202020204" pitchFamily="34" charset="0"/>
            </a:endParaRPr>
          </a:p>
          <a:p>
            <a:pPr algn="ctr"/>
            <a:r>
              <a:rPr lang="nl-BE" sz="2400">
                <a:solidFill>
                  <a:srgbClr val="000000"/>
                </a:solidFill>
                <a:latin typeface="Avenir Next Medium" panose="020B0603020202020204" pitchFamily="34" charset="0"/>
              </a:rPr>
              <a:t>Geslacht en genderidentiteit zijn grotendeels niet in overeenstemming</a:t>
            </a:r>
          </a:p>
        </p:txBody>
      </p:sp>
      <p:pic>
        <p:nvPicPr>
          <p:cNvPr id="10" name="Tijdelijke aanduiding voor inhoud 2">
            <a:extLst>
              <a:ext uri="{FF2B5EF4-FFF2-40B4-BE49-F238E27FC236}">
                <a16:creationId xmlns:a16="http://schemas.microsoft.com/office/drawing/2014/main" id="{04B78BFD-4EF2-5676-F10A-9F4A01680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31" b="9567"/>
          <a:stretch/>
        </p:blipFill>
        <p:spPr>
          <a:xfrm>
            <a:off x="1065813" y="1312164"/>
            <a:ext cx="5030186" cy="4233672"/>
          </a:xfrm>
          <a:prstGeom prst="rect">
            <a:avLst/>
          </a:prstGeom>
        </p:spPr>
      </p:pic>
    </p:spTree>
    <p:extLst>
      <p:ext uri="{BB962C8B-B14F-4D97-AF65-F5344CB8AC3E}">
        <p14:creationId xmlns:p14="http://schemas.microsoft.com/office/powerpoint/2010/main" val="56801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0" name="Titel 1"/>
          <p:cNvSpPr>
            <a:spLocks noGrp="1"/>
          </p:cNvSpPr>
          <p:nvPr>
            <p:ph type="title"/>
          </p:nvPr>
        </p:nvSpPr>
        <p:spPr>
          <a:prstGeom prst="rect">
            <a:avLst/>
          </a:prstGeom>
        </p:spPr>
        <p:txBody>
          <a:bodyPr/>
          <a:lstStyle/>
          <a:p>
            <a:r>
              <a:rPr lang="nl-BE"/>
              <a:t>Genderidentiteit</a:t>
            </a:r>
            <a:endParaRPr lang="nl-NL">
              <a:solidFill>
                <a:schemeClr val="accent2">
                  <a:lumMod val="75000"/>
                </a:schemeClr>
              </a:solidFill>
              <a:latin typeface="Poppins"/>
            </a:endParaRPr>
          </a:p>
        </p:txBody>
      </p:sp>
      <p:sp>
        <p:nvSpPr>
          <p:cNvPr id="2" name="Tijdelijke aanduiding voor inhoud 1">
            <a:extLst>
              <a:ext uri="{FF2B5EF4-FFF2-40B4-BE49-F238E27FC236}">
                <a16:creationId xmlns:a16="http://schemas.microsoft.com/office/drawing/2014/main" id="{4E643CC5-9823-26BA-CCD8-EDEAC2E652DB}"/>
              </a:ext>
            </a:extLst>
          </p:cNvPr>
          <p:cNvSpPr>
            <a:spLocks noGrp="1"/>
          </p:cNvSpPr>
          <p:nvPr>
            <p:ph idx="1"/>
          </p:nvPr>
        </p:nvSpPr>
        <p:spPr/>
        <p:txBody>
          <a:bodyPr/>
          <a:lstStyle/>
          <a:p>
            <a:endParaRPr lang="nl-BE"/>
          </a:p>
        </p:txBody>
      </p:sp>
      <p:sp>
        <p:nvSpPr>
          <p:cNvPr id="6" name="Tekstvak 5"/>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5122" name="Picture 2" descr="De bronafbeelding bekij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971" y="2095412"/>
            <a:ext cx="1783285" cy="26749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 bronafbeelding bekijk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9" r="15159"/>
          <a:stretch/>
        </p:blipFill>
        <p:spPr bwMode="auto">
          <a:xfrm>
            <a:off x="6854702" y="2091536"/>
            <a:ext cx="2028040" cy="2674928"/>
          </a:xfrm>
          <a:prstGeom prst="rect">
            <a:avLst/>
          </a:prstGeom>
          <a:noFill/>
          <a:extLst>
            <a:ext uri="{909E8E84-426E-40DD-AFC4-6F175D3DCCD1}">
              <a14:hiddenFill xmlns:a14="http://schemas.microsoft.com/office/drawing/2010/main">
                <a:solidFill>
                  <a:srgbClr val="FFFFFF"/>
                </a:solidFill>
              </a14:hiddenFill>
            </a:ext>
          </a:extLst>
        </p:spPr>
      </p:pic>
      <p:sp>
        <p:nvSpPr>
          <p:cNvPr id="20" name="Afgeronde rechthoek 19"/>
          <p:cNvSpPr/>
          <p:nvPr/>
        </p:nvSpPr>
        <p:spPr>
          <a:xfrm>
            <a:off x="6934771" y="874762"/>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Tree>
    <p:extLst>
      <p:ext uri="{BB962C8B-B14F-4D97-AF65-F5344CB8AC3E}">
        <p14:creationId xmlns:p14="http://schemas.microsoft.com/office/powerpoint/2010/main" val="361595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A838BFC3-CEC5-C31C-64BB-019F5A2C1A56}"/>
              </a:ext>
            </a:extLst>
          </p:cNvPr>
          <p:cNvSpPr>
            <a:spLocks noGrp="1"/>
          </p:cNvSpPr>
          <p:nvPr>
            <p:ph idx="1"/>
          </p:nvPr>
        </p:nvSpPr>
        <p:spPr/>
        <p:txBody>
          <a:bodyPr/>
          <a:lstStyle/>
          <a:p>
            <a:endParaRPr lang="nl-BE"/>
          </a:p>
        </p:txBody>
      </p:sp>
      <p:sp>
        <p:nvSpPr>
          <p:cNvPr id="9" name="Afgeronde rechthoek 8"/>
          <p:cNvSpPr/>
          <p:nvPr/>
        </p:nvSpPr>
        <p:spPr>
          <a:xfrm>
            <a:off x="6831856" y="632453"/>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831856" y="1756516"/>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pic>
        <p:nvPicPr>
          <p:cNvPr id="16386" name="Picture 2" descr="De bronafbeelding bekijken"/>
          <p:cNvPicPr>
            <a:picLocks noChangeAspect="1" noChangeArrowheads="1"/>
          </p:cNvPicPr>
          <p:nvPr/>
        </p:nvPicPr>
        <p:blipFill rotWithShape="1">
          <a:blip r:embed="rId3">
            <a:extLst>
              <a:ext uri="{28A0092B-C50C-407E-A947-70E740481C1C}">
                <a14:useLocalDpi xmlns:a14="http://schemas.microsoft.com/office/drawing/2010/main" val="0"/>
              </a:ext>
            </a:extLst>
          </a:blip>
          <a:srcRect l="46980" t="13771" r="4882"/>
          <a:stretch/>
        </p:blipFill>
        <p:spPr bwMode="auto">
          <a:xfrm>
            <a:off x="6831856" y="2823547"/>
            <a:ext cx="1946398" cy="232435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De bronafbeelding bekijk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42"/>
          <a:stretch/>
        </p:blipFill>
        <p:spPr bwMode="auto">
          <a:xfrm>
            <a:off x="8972304" y="2817848"/>
            <a:ext cx="1798036" cy="2335837"/>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853856E4-4B8F-881A-EED3-FAFD551E5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21" name="Tekstvak 20">
            <a:extLst>
              <a:ext uri="{FF2B5EF4-FFF2-40B4-BE49-F238E27FC236}">
                <a16:creationId xmlns:a16="http://schemas.microsoft.com/office/drawing/2014/main" id="{8989251E-C0CB-D3E7-0843-B46E3C800033}"/>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571395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42F720BA-0139-399D-AC78-18C3D7D669A6}"/>
              </a:ext>
            </a:extLst>
          </p:cNvPr>
          <p:cNvSpPr>
            <a:spLocks noGrp="1"/>
          </p:cNvSpPr>
          <p:nvPr>
            <p:ph idx="1"/>
          </p:nvPr>
        </p:nvSpPr>
        <p:spPr/>
        <p:txBody>
          <a:bodyPr/>
          <a:lstStyle/>
          <a:p>
            <a:endParaRPr lang="nl-BE"/>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8525" b="6666"/>
          <a:stretch/>
        </p:blipFill>
        <p:spPr>
          <a:xfrm>
            <a:off x="4235938" y="2007523"/>
            <a:ext cx="3349635" cy="2842953"/>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t="9470" b="7623"/>
          <a:stretch/>
        </p:blipFill>
        <p:spPr>
          <a:xfrm>
            <a:off x="7585573" y="2032461"/>
            <a:ext cx="3368877" cy="2793076"/>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t="8028" b="7163"/>
          <a:stretch/>
        </p:blipFill>
        <p:spPr>
          <a:xfrm>
            <a:off x="886303" y="2007523"/>
            <a:ext cx="3349635" cy="2842953"/>
          </a:xfrm>
          <a:prstGeom prst="rect">
            <a:avLst/>
          </a:prstGeom>
        </p:spPr>
      </p:pic>
    </p:spTree>
    <p:extLst>
      <p:ext uri="{BB962C8B-B14F-4D97-AF65-F5344CB8AC3E}">
        <p14:creationId xmlns:p14="http://schemas.microsoft.com/office/powerpoint/2010/main" val="226581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Voornaamwoorden</a:t>
            </a:r>
          </a:p>
        </p:txBody>
      </p:sp>
      <p:sp>
        <p:nvSpPr>
          <p:cNvPr id="4" name="Tijdelijke aanduiding voor inhoud 3">
            <a:extLst>
              <a:ext uri="{FF2B5EF4-FFF2-40B4-BE49-F238E27FC236}">
                <a16:creationId xmlns:a16="http://schemas.microsoft.com/office/drawing/2014/main" id="{5CD268F5-B144-AA88-3F1D-46C1D62A7926}"/>
              </a:ext>
            </a:extLst>
          </p:cNvPr>
          <p:cNvSpPr>
            <a:spLocks noGrp="1"/>
          </p:cNvSpPr>
          <p:nvPr>
            <p:ph idx="1"/>
          </p:nvPr>
        </p:nvSpPr>
        <p:spPr>
          <a:xfrm>
            <a:off x="838200" y="1505528"/>
            <a:ext cx="10515600" cy="4351338"/>
          </a:xfrm>
        </p:spPr>
        <p:txBody>
          <a:bodyPr>
            <a:normAutofit/>
          </a:bodyPr>
          <a:lstStyle/>
          <a:p>
            <a:r>
              <a:rPr lang="nl-NL" sz="2000" b="1"/>
              <a:t>Hoe gebruiken?</a:t>
            </a:r>
          </a:p>
          <a:p>
            <a:pPr marL="0" indent="0">
              <a:buNone/>
            </a:pPr>
            <a:endParaRPr lang="nl-NL" b="1"/>
          </a:p>
          <a:p>
            <a:pPr marL="0" indent="0">
              <a:buNone/>
            </a:pPr>
            <a:endParaRPr lang="nl-NL" b="1"/>
          </a:p>
          <a:p>
            <a:pPr marL="0" indent="0">
              <a:buNone/>
            </a:pPr>
            <a:endParaRPr lang="nl-NL" b="1"/>
          </a:p>
          <a:p>
            <a:pPr marL="0" indent="0">
              <a:buNone/>
            </a:pPr>
            <a:endParaRPr lang="nl-NL" b="1"/>
          </a:p>
          <a:p>
            <a:pPr marL="0" indent="0">
              <a:buNone/>
            </a:pPr>
            <a:endParaRPr lang="nl-NL" b="1"/>
          </a:p>
          <a:p>
            <a:pPr marL="0" indent="0">
              <a:buNone/>
            </a:pPr>
            <a:endParaRPr lang="nl-NL" b="1"/>
          </a:p>
          <a:p>
            <a:pPr marL="0" indent="0" algn="ctr">
              <a:buNone/>
            </a:pPr>
            <a:r>
              <a:rPr lang="nl-BE" sz="2000"/>
              <a:t>“Ken jij Charlie? </a:t>
            </a:r>
            <a:r>
              <a:rPr lang="nl-BE" sz="2000" b="1"/>
              <a:t>Die </a:t>
            </a:r>
            <a:r>
              <a:rPr lang="nl-BE" sz="2000"/>
              <a:t>is non-binair. Ik zag </a:t>
            </a:r>
            <a:r>
              <a:rPr lang="nl-BE" sz="2000" b="1"/>
              <a:t>hen </a:t>
            </a:r>
            <a:r>
              <a:rPr lang="nl-BE" sz="2000"/>
              <a:t>vorige week. Het was </a:t>
            </a:r>
            <a:r>
              <a:rPr lang="nl-BE" sz="2000" b="1"/>
              <a:t>hun </a:t>
            </a:r>
            <a:r>
              <a:rPr lang="nl-BE" sz="2000"/>
              <a:t>verjaardag”.</a:t>
            </a:r>
          </a:p>
          <a:p>
            <a:pPr marL="0" indent="0" algn="ctr">
              <a:buNone/>
            </a:pPr>
            <a:r>
              <a:rPr lang="nl-BE" sz="2000"/>
              <a:t>“Aubrey komt niet. </a:t>
            </a:r>
            <a:r>
              <a:rPr lang="nl-BE" sz="2000" b="1"/>
              <a:t>Die </a:t>
            </a:r>
            <a:r>
              <a:rPr lang="nl-BE" sz="2000"/>
              <a:t>ging naar de zee met </a:t>
            </a:r>
            <a:r>
              <a:rPr lang="nl-BE" sz="2000" b="1"/>
              <a:t>hun </a:t>
            </a:r>
            <a:r>
              <a:rPr lang="nl-BE" sz="2000"/>
              <a:t>lief. Ik heb het </a:t>
            </a:r>
            <a:r>
              <a:rPr lang="nl-BE" sz="2000" b="1"/>
              <a:t>hen </a:t>
            </a:r>
            <a:r>
              <a:rPr lang="nl-BE" sz="2000"/>
              <a:t>net zelf gevraagd”. </a:t>
            </a:r>
          </a:p>
        </p:txBody>
      </p:sp>
      <p:graphicFrame>
        <p:nvGraphicFramePr>
          <p:cNvPr id="5" name="Tabel 6">
            <a:extLst>
              <a:ext uri="{FF2B5EF4-FFF2-40B4-BE49-F238E27FC236}">
                <a16:creationId xmlns:a16="http://schemas.microsoft.com/office/drawing/2014/main" id="{4E741D59-2BC6-3F7B-72F4-0D96010DA460}"/>
              </a:ext>
            </a:extLst>
          </p:cNvPr>
          <p:cNvGraphicFramePr>
            <a:graphicFrameLocks noGrp="1"/>
          </p:cNvGraphicFramePr>
          <p:nvPr/>
        </p:nvGraphicFramePr>
        <p:xfrm>
          <a:off x="838200" y="2150643"/>
          <a:ext cx="10770031" cy="2282394"/>
        </p:xfrm>
        <a:graphic>
          <a:graphicData uri="http://schemas.openxmlformats.org/drawingml/2006/table">
            <a:tbl>
              <a:tblPr firstRow="1" bandRow="1">
                <a:tableStyleId>{2D5ABB26-0587-4C30-8999-92F81FD0307C}</a:tableStyleId>
              </a:tblPr>
              <a:tblGrid>
                <a:gridCol w="1537937">
                  <a:extLst>
                    <a:ext uri="{9D8B030D-6E8A-4147-A177-3AD203B41FA5}">
                      <a16:colId xmlns:a16="http://schemas.microsoft.com/office/drawing/2014/main" val="1363981860"/>
                    </a:ext>
                  </a:extLst>
                </a:gridCol>
                <a:gridCol w="3636947">
                  <a:extLst>
                    <a:ext uri="{9D8B030D-6E8A-4147-A177-3AD203B41FA5}">
                      <a16:colId xmlns:a16="http://schemas.microsoft.com/office/drawing/2014/main" val="1534363600"/>
                    </a:ext>
                  </a:extLst>
                </a:gridCol>
                <a:gridCol w="5595147">
                  <a:extLst>
                    <a:ext uri="{9D8B030D-6E8A-4147-A177-3AD203B41FA5}">
                      <a16:colId xmlns:a16="http://schemas.microsoft.com/office/drawing/2014/main" val="3079561361"/>
                    </a:ext>
                  </a:extLst>
                </a:gridCol>
              </a:tblGrid>
              <a:tr h="834595">
                <a:tc>
                  <a:txBody>
                    <a:bodyPr/>
                    <a:lstStyle/>
                    <a:p>
                      <a:r>
                        <a:rPr lang="nl-NL" b="1">
                          <a:ln>
                            <a:noFill/>
                          </a:ln>
                          <a:solidFill>
                            <a:sysClr val="windowText" lastClr="000000"/>
                          </a:solidFill>
                          <a:latin typeface="Avenir Next Medium" panose="020B0603020202020204" pitchFamily="34" charset="0"/>
                        </a:rPr>
                        <a:t>Die</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‘zij’ en ‘hij’</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Onderwerp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899729"/>
                  </a:ext>
                </a:extLst>
              </a:tr>
              <a:tr h="916697">
                <a:tc>
                  <a:txBody>
                    <a:bodyPr/>
                    <a:lstStyle/>
                    <a:p>
                      <a:r>
                        <a:rPr lang="nl-NL" b="1">
                          <a:ln>
                            <a:noFill/>
                          </a:ln>
                          <a:solidFill>
                            <a:sysClr val="windowText" lastClr="000000"/>
                          </a:solidFill>
                          <a:latin typeface="Avenir Next Medium" panose="020B0603020202020204" pitchFamily="34" charset="0"/>
                        </a:rPr>
                        <a:t>Hen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‘haar’ en ‘hem’</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Persoonlijk voornaamwoord</a:t>
                      </a:r>
                    </a:p>
                    <a:p>
                      <a:r>
                        <a:rPr lang="nl-NL">
                          <a:ln>
                            <a:noFill/>
                          </a:ln>
                          <a:solidFill>
                            <a:sysClr val="windowText" lastClr="000000"/>
                          </a:solidFill>
                          <a:latin typeface="Avenir Next Medium" panose="020B0603020202020204" pitchFamily="34" charset="0"/>
                        </a:rPr>
                        <a:t>Lijdend of meewerkend voorwerp</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321006"/>
                  </a:ext>
                </a:extLst>
              </a:tr>
              <a:tr h="531102">
                <a:tc>
                  <a:txBody>
                    <a:bodyPr/>
                    <a:lstStyle/>
                    <a:p>
                      <a:r>
                        <a:rPr lang="nl-NL" b="1">
                          <a:ln>
                            <a:noFill/>
                          </a:ln>
                          <a:solidFill>
                            <a:sysClr val="windowText" lastClr="000000"/>
                          </a:solidFill>
                          <a:latin typeface="Avenir Next Medium" panose="020B0603020202020204" pitchFamily="34" charset="0"/>
                        </a:rPr>
                        <a:t>Hun</a:t>
                      </a:r>
                      <a:endParaRPr lang="nl-BE" b="1">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Vervangt ‘haar’ en ‘zijn’</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nl-NL">
                          <a:ln>
                            <a:noFill/>
                          </a:ln>
                          <a:solidFill>
                            <a:sysClr val="windowText" lastClr="000000"/>
                          </a:solidFill>
                          <a:latin typeface="Avenir Next Medium" panose="020B0603020202020204" pitchFamily="34" charset="0"/>
                        </a:rPr>
                        <a:t>Bezittelijk voornaamwoord</a:t>
                      </a:r>
                      <a:endParaRPr lang="nl-BE">
                        <a:ln>
                          <a:noFill/>
                        </a:ln>
                        <a:solidFill>
                          <a:sysClr val="windowText" lastClr="000000"/>
                        </a:solidFill>
                        <a:latin typeface="Avenir Next Medium" panose="020B0603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475290"/>
                  </a:ext>
                </a:extLst>
              </a:tr>
            </a:tbl>
          </a:graphicData>
        </a:graphic>
      </p:graphicFrame>
    </p:spTree>
    <p:extLst>
      <p:ext uri="{BB962C8B-B14F-4D97-AF65-F5344CB8AC3E}">
        <p14:creationId xmlns:p14="http://schemas.microsoft.com/office/powerpoint/2010/main" val="164730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C3AC7E7B-108C-D6DC-ECC0-7D9ABF40039E}"/>
              </a:ext>
            </a:extLst>
          </p:cNvPr>
          <p:cNvSpPr>
            <a:spLocks noGrp="1"/>
          </p:cNvSpPr>
          <p:nvPr>
            <p:ph idx="1"/>
          </p:nvPr>
        </p:nvSpPr>
        <p:spPr/>
        <p:txBody>
          <a:bodyPr/>
          <a:lstStyle/>
          <a:p>
            <a:endParaRPr lang="nl-BE"/>
          </a:p>
        </p:txBody>
      </p:sp>
      <p:sp>
        <p:nvSpPr>
          <p:cNvPr id="9" name="Afgeronde rechthoek 8"/>
          <p:cNvSpPr/>
          <p:nvPr/>
        </p:nvSpPr>
        <p:spPr>
          <a:xfrm>
            <a:off x="6405252" y="1394244"/>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Trans vrouw</a:t>
            </a:r>
          </a:p>
          <a:p>
            <a:pPr algn="ctr"/>
            <a:r>
              <a:rPr lang="nl-BE" sz="2400" b="1">
                <a:solidFill>
                  <a:srgbClr val="000000"/>
                </a:solidFill>
                <a:latin typeface="Avenir Next Medium" panose="020B0603020202020204" pitchFamily="34" charset="0"/>
              </a:rPr>
              <a:t>Trans man</a:t>
            </a:r>
          </a:p>
        </p:txBody>
      </p:sp>
      <p:sp>
        <p:nvSpPr>
          <p:cNvPr id="13" name="Afgeronde rechthoek 12"/>
          <p:cNvSpPr/>
          <p:nvPr/>
        </p:nvSpPr>
        <p:spPr>
          <a:xfrm>
            <a:off x="6405252" y="2829910"/>
            <a:ext cx="3938484"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Non-binair</a:t>
            </a:r>
          </a:p>
          <a:p>
            <a:pPr algn="ctr"/>
            <a:r>
              <a:rPr lang="nl-BE" sz="2400" b="1">
                <a:solidFill>
                  <a:srgbClr val="000000"/>
                </a:solidFill>
                <a:latin typeface="Avenir Next Medium" panose="020B0603020202020204" pitchFamily="34" charset="0"/>
              </a:rPr>
              <a:t>Genderqueer</a:t>
            </a:r>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8" name="Afgeronde rechthoek 17"/>
          <p:cNvSpPr/>
          <p:nvPr/>
        </p:nvSpPr>
        <p:spPr>
          <a:xfrm>
            <a:off x="6405251" y="4265576"/>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b="1">
                <a:solidFill>
                  <a:srgbClr val="000000"/>
                </a:solidFill>
                <a:latin typeface="Avenir Next Medium" panose="020B0603020202020204" pitchFamily="34" charset="0"/>
              </a:rPr>
              <a:t>. . .</a:t>
            </a:r>
          </a:p>
        </p:txBody>
      </p:sp>
      <p:pic>
        <p:nvPicPr>
          <p:cNvPr id="11" name="Afbeelding 10">
            <a:extLst>
              <a:ext uri="{FF2B5EF4-FFF2-40B4-BE49-F238E27FC236}">
                <a16:creationId xmlns:a16="http://schemas.microsoft.com/office/drawing/2014/main" id="{1F585778-8060-49CE-C6F4-7B5596CE8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9" name="Tekstvak 18">
            <a:extLst>
              <a:ext uri="{FF2B5EF4-FFF2-40B4-BE49-F238E27FC236}">
                <a16:creationId xmlns:a16="http://schemas.microsoft.com/office/drawing/2014/main" id="{AB046D41-2C2E-C0BC-085D-FD2852B05076}"/>
              </a:ext>
            </a:extLst>
          </p:cNvPr>
          <p:cNvSpPr txBox="1"/>
          <p:nvPr/>
        </p:nvSpPr>
        <p:spPr>
          <a:xfrm>
            <a:off x="1318744" y="2598003"/>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191381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a:prstGeom prst="rect">
            <a:avLst/>
          </a:prstGeom>
        </p:spPr>
        <p:txBody>
          <a:bodyPr/>
          <a:lstStyle/>
          <a:p>
            <a:r>
              <a:rPr lang="nl-BE"/>
              <a:t>Genderidentiteit</a:t>
            </a:r>
            <a:endParaRPr lang="nl-NL"/>
          </a:p>
        </p:txBody>
      </p:sp>
      <p:sp>
        <p:nvSpPr>
          <p:cNvPr id="2" name="Tijdelijke aanduiding voor inhoud 1">
            <a:extLst>
              <a:ext uri="{FF2B5EF4-FFF2-40B4-BE49-F238E27FC236}">
                <a16:creationId xmlns:a16="http://schemas.microsoft.com/office/drawing/2014/main" id="{E128465F-F0DC-3F50-0C82-057F6C2D38B2}"/>
              </a:ext>
            </a:extLst>
          </p:cNvPr>
          <p:cNvSpPr>
            <a:spLocks noGrp="1"/>
          </p:cNvSpPr>
          <p:nvPr>
            <p:ph idx="1"/>
          </p:nvPr>
        </p:nvSpPr>
        <p:spPr/>
        <p:txBody>
          <a:bodyPr/>
          <a:lstStyle/>
          <a:p>
            <a:endParaRPr lang="nl-BE"/>
          </a:p>
        </p:txBody>
      </p:sp>
      <p:sp>
        <p:nvSpPr>
          <p:cNvPr id="15" name="Tekstvak 14"/>
          <p:cNvSpPr txBox="1"/>
          <p:nvPr/>
        </p:nvSpPr>
        <p:spPr>
          <a:xfrm>
            <a:off x="1318744" y="2402350"/>
            <a:ext cx="2985570" cy="830997"/>
          </a:xfrm>
          <a:prstGeom prst="rect">
            <a:avLst/>
          </a:prstGeom>
          <a:noFill/>
        </p:spPr>
        <p:txBody>
          <a:bodyPr wrap="square" rtlCol="0">
            <a:spAutoFit/>
          </a:bodyPr>
          <a:lstStyle/>
          <a:p>
            <a:pPr algn="ctr"/>
            <a:r>
              <a:rPr lang="nl-BE" sz="4800" b="1">
                <a:solidFill>
                  <a:schemeClr val="bg1"/>
                </a:solidFill>
              </a:rPr>
              <a:t>TRANS</a:t>
            </a:r>
            <a:endParaRPr lang="nl-NL" sz="4800" b="1">
              <a:solidFill>
                <a:schemeClr val="bg1"/>
              </a:solidFill>
            </a:endParaRPr>
          </a:p>
        </p:txBody>
      </p:sp>
      <p:sp>
        <p:nvSpPr>
          <p:cNvPr id="19" name="Afgeronde rechthoek 18"/>
          <p:cNvSpPr/>
          <p:nvPr/>
        </p:nvSpPr>
        <p:spPr>
          <a:xfrm>
            <a:off x="6854700" y="1124845"/>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Voor puberteit (12j)</a:t>
            </a:r>
          </a:p>
          <a:p>
            <a:pPr algn="ctr"/>
            <a:endParaRPr lang="nl-BE" sz="2400" b="1">
              <a:solidFill>
                <a:srgbClr val="000000"/>
              </a:solidFill>
              <a:latin typeface="Avenir Next Medium" panose="020B0603020202020204" pitchFamily="34" charset="0"/>
            </a:endParaRPr>
          </a:p>
          <a:p>
            <a:pPr algn="ctr"/>
            <a:r>
              <a:rPr lang="nl-BE" sz="2400" b="1" err="1">
                <a:solidFill>
                  <a:srgbClr val="000000"/>
                </a:solidFill>
                <a:latin typeface="Avenir Next Medium" panose="020B0603020202020204" pitchFamily="34" charset="0"/>
              </a:rPr>
              <a:t>Gendercreatieve</a:t>
            </a:r>
            <a:r>
              <a:rPr lang="nl-BE" sz="2400" b="1">
                <a:solidFill>
                  <a:srgbClr val="000000"/>
                </a:solidFill>
                <a:latin typeface="Avenir Next Medium" panose="020B0603020202020204" pitchFamily="34" charset="0"/>
              </a:rPr>
              <a:t> kinderen</a:t>
            </a:r>
          </a:p>
        </p:txBody>
      </p:sp>
      <p:sp>
        <p:nvSpPr>
          <p:cNvPr id="20" name="Afgeronde rechthoek 19"/>
          <p:cNvSpPr/>
          <p:nvPr/>
        </p:nvSpPr>
        <p:spPr>
          <a:xfrm>
            <a:off x="6854699" y="3312576"/>
            <a:ext cx="3938485" cy="1753560"/>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a:solidFill>
                  <a:srgbClr val="000000"/>
                </a:solidFill>
                <a:latin typeface="Avenir Next Medium" panose="020B0603020202020204" pitchFamily="34" charset="0"/>
              </a:rPr>
              <a:t>Tijdens en na puberteit</a:t>
            </a:r>
          </a:p>
          <a:p>
            <a:pPr algn="ctr"/>
            <a:endParaRPr lang="nl-BE" sz="2400" b="1">
              <a:solidFill>
                <a:srgbClr val="000000"/>
              </a:solidFill>
              <a:latin typeface="Avenir Next Medium" panose="020B0603020202020204" pitchFamily="34" charset="0"/>
            </a:endParaRPr>
          </a:p>
          <a:p>
            <a:pPr algn="ctr"/>
            <a:r>
              <a:rPr lang="nl-BE" sz="2400" b="1">
                <a:solidFill>
                  <a:srgbClr val="000000"/>
                </a:solidFill>
                <a:latin typeface="Avenir Next Medium" panose="020B0603020202020204" pitchFamily="34" charset="0"/>
              </a:rPr>
              <a:t>Trans jongeren</a:t>
            </a:r>
          </a:p>
        </p:txBody>
      </p:sp>
      <p:pic>
        <p:nvPicPr>
          <p:cNvPr id="8" name="Afbeelding 7">
            <a:extLst>
              <a:ext uri="{FF2B5EF4-FFF2-40B4-BE49-F238E27FC236}">
                <a16:creationId xmlns:a16="http://schemas.microsoft.com/office/drawing/2014/main" id="{2B761A78-F6D2-6DB0-9BEC-B12C5EAD6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81432">
            <a:off x="1079769" y="1967189"/>
            <a:ext cx="3464040" cy="3464040"/>
          </a:xfrm>
          <a:prstGeom prst="rect">
            <a:avLst/>
          </a:prstGeom>
        </p:spPr>
      </p:pic>
      <p:sp>
        <p:nvSpPr>
          <p:cNvPr id="12" name="Tekstvak 11">
            <a:extLst>
              <a:ext uri="{FF2B5EF4-FFF2-40B4-BE49-F238E27FC236}">
                <a16:creationId xmlns:a16="http://schemas.microsoft.com/office/drawing/2014/main" id="{8FB1F5DC-7F2A-4A4D-8E22-B8C08557AE4B}"/>
              </a:ext>
            </a:extLst>
          </p:cNvPr>
          <p:cNvSpPr txBox="1"/>
          <p:nvPr/>
        </p:nvSpPr>
        <p:spPr>
          <a:xfrm>
            <a:off x="1641209" y="2603188"/>
            <a:ext cx="2340640" cy="830997"/>
          </a:xfrm>
          <a:prstGeom prst="rect">
            <a:avLst/>
          </a:prstGeom>
          <a:noFill/>
        </p:spPr>
        <p:txBody>
          <a:bodyPr wrap="square">
            <a:spAutoFit/>
          </a:bodyPr>
          <a:lstStyle/>
          <a:p>
            <a:pPr algn="ctr"/>
            <a:r>
              <a:rPr lang="nl-BE" sz="4800" b="1">
                <a:solidFill>
                  <a:schemeClr val="bg1"/>
                </a:solidFill>
              </a:rPr>
              <a:t>TRANS</a:t>
            </a:r>
            <a:endParaRPr lang="nl-NL" sz="4800" b="1">
              <a:solidFill>
                <a:schemeClr val="bg1"/>
              </a:solidFill>
            </a:endParaRPr>
          </a:p>
        </p:txBody>
      </p:sp>
    </p:spTree>
    <p:extLst>
      <p:ext uri="{BB962C8B-B14F-4D97-AF65-F5344CB8AC3E}">
        <p14:creationId xmlns:p14="http://schemas.microsoft.com/office/powerpoint/2010/main" val="162129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normAutofit fontScale="90000"/>
          </a:bodyPr>
          <a:lstStyle/>
          <a:p>
            <a:r>
              <a:rPr lang="nl-BE" sz="7200"/>
              <a:t>Hoe kun je LGBTI-thema’s bespreken in je lessen?</a:t>
            </a:r>
            <a:endParaRPr lang="nl-NL" sz="7200">
              <a:cs typeface="Calibri"/>
            </a:endParaRPr>
          </a:p>
        </p:txBody>
      </p:sp>
      <p:sp>
        <p:nvSpPr>
          <p:cNvPr id="4" name="Tijdelijke aanduiding voor tekst 3">
            <a:extLst>
              <a:ext uri="{FF2B5EF4-FFF2-40B4-BE49-F238E27FC236}">
                <a16:creationId xmlns:a16="http://schemas.microsoft.com/office/drawing/2014/main" id="{51BEF90D-EE98-171B-DAEE-ED597916415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71864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fgeronde rechthoek 12"/>
          <p:cNvSpPr/>
          <p:nvPr/>
        </p:nvSpPr>
        <p:spPr>
          <a:xfrm>
            <a:off x="6546925" y="1373135"/>
            <a:ext cx="1466427" cy="1573767"/>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10" name="Afgeronde rechthoek 9"/>
          <p:cNvSpPr/>
          <p:nvPr/>
        </p:nvSpPr>
        <p:spPr>
          <a:xfrm>
            <a:off x="6546927" y="2528770"/>
            <a:ext cx="4730673" cy="277113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pic>
        <p:nvPicPr>
          <p:cNvPr id="12" name="Afbeelding 11"/>
          <p:cNvPicPr>
            <a:picLocks noChangeAspect="1"/>
          </p:cNvPicPr>
          <p:nvPr/>
        </p:nvPicPr>
        <p:blipFill>
          <a:blip r:embed="rId3"/>
          <a:stretch>
            <a:fillRect/>
          </a:stretch>
        </p:blipFill>
        <p:spPr>
          <a:xfrm>
            <a:off x="8003477" y="2699870"/>
            <a:ext cx="1817572" cy="2428937"/>
          </a:xfrm>
          <a:prstGeom prst="rect">
            <a:avLst/>
          </a:prstGeom>
        </p:spPr>
      </p:pic>
      <p:sp>
        <p:nvSpPr>
          <p:cNvPr id="9" name="Titel 1"/>
          <p:cNvSpPr>
            <a:spLocks noGrp="1"/>
          </p:cNvSpPr>
          <p:nvPr>
            <p:ph type="title" idx="4294967295"/>
          </p:nvPr>
        </p:nvSpPr>
        <p:spPr>
          <a:xfrm>
            <a:off x="475488" y="357882"/>
            <a:ext cx="10515600" cy="1139825"/>
          </a:xfrm>
          <a:prstGeom prst="rect">
            <a:avLst/>
          </a:prstGeom>
        </p:spPr>
        <p:txBody>
          <a:bodyPr/>
          <a:lstStyle/>
          <a:p>
            <a:r>
              <a:rPr lang="nl-BE"/>
              <a:t>Genderexpressie</a:t>
            </a:r>
            <a:endParaRPr lang="nl-NL"/>
          </a:p>
        </p:txBody>
      </p:sp>
      <p:pic>
        <p:nvPicPr>
          <p:cNvPr id="14" name="Afbeelding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4395" y="1493905"/>
            <a:ext cx="1034865" cy="1034865"/>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547" y="1415259"/>
            <a:ext cx="1034865" cy="1034865"/>
          </a:xfrm>
          <a:prstGeom prst="rect">
            <a:avLst/>
          </a:prstGeom>
        </p:spPr>
      </p:pic>
      <p:pic>
        <p:nvPicPr>
          <p:cNvPr id="15" name="Tijdelijke aanduiding voor inhoud 6">
            <a:extLst>
              <a:ext uri="{FF2B5EF4-FFF2-40B4-BE49-F238E27FC236}">
                <a16:creationId xmlns:a16="http://schemas.microsoft.com/office/drawing/2014/main" id="{4139EE40-DB07-8B2C-57C7-74E217F46B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67" t="5045" r="29392" b="7066"/>
          <a:stretch/>
        </p:blipFill>
        <p:spPr>
          <a:xfrm>
            <a:off x="1569458" y="1493905"/>
            <a:ext cx="3426437" cy="4429570"/>
          </a:xfrm>
          <a:prstGeom prst="rect">
            <a:avLst/>
          </a:prstGeom>
        </p:spPr>
      </p:pic>
    </p:spTree>
    <p:extLst>
      <p:ext uri="{BB962C8B-B14F-4D97-AF65-F5344CB8AC3E}">
        <p14:creationId xmlns:p14="http://schemas.microsoft.com/office/powerpoint/2010/main" val="372627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fgeronde rechthoek 15"/>
          <p:cNvSpPr/>
          <p:nvPr/>
        </p:nvSpPr>
        <p:spPr>
          <a:xfrm>
            <a:off x="6513258" y="2461747"/>
            <a:ext cx="4817759" cy="2785264"/>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rgbClr val="B473D2"/>
              </a:solidFill>
              <a:latin typeface="Karmilla"/>
            </a:endParaRPr>
          </a:p>
        </p:txBody>
      </p:sp>
      <p:sp>
        <p:nvSpPr>
          <p:cNvPr id="14" name="Afgeronde rechthoek 13"/>
          <p:cNvSpPr/>
          <p:nvPr/>
        </p:nvSpPr>
        <p:spPr>
          <a:xfrm>
            <a:off x="8163055" y="1193456"/>
            <a:ext cx="1466427" cy="1651988"/>
          </a:xfrm>
          <a:prstGeom prst="roundRect">
            <a:avLst>
              <a:gd name="adj" fmla="val 3431"/>
            </a:avLst>
          </a:prstGeom>
          <a:solidFill>
            <a:srgbClr val="F0E2F6"/>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sz="2000" b="1">
              <a:solidFill>
                <a:schemeClr val="tx1">
                  <a:lumMod val="65000"/>
                  <a:lumOff val="35000"/>
                </a:schemeClr>
              </a:solidFill>
              <a:latin typeface="Karmilla"/>
            </a:endParaRPr>
          </a:p>
        </p:txBody>
      </p:sp>
      <p:sp>
        <p:nvSpPr>
          <p:cNvPr id="9" name="Titel 1"/>
          <p:cNvSpPr>
            <a:spLocks noGrp="1"/>
          </p:cNvSpPr>
          <p:nvPr>
            <p:ph type="title" idx="4294967295"/>
          </p:nvPr>
        </p:nvSpPr>
        <p:spPr>
          <a:xfrm>
            <a:off x="606667" y="403595"/>
            <a:ext cx="10515600" cy="1139825"/>
          </a:xfrm>
          <a:prstGeom prst="rect">
            <a:avLst/>
          </a:prstGeom>
        </p:spPr>
        <p:txBody>
          <a:bodyPr/>
          <a:lstStyle/>
          <a:p>
            <a:r>
              <a:rPr lang="nl-BE"/>
              <a:t>Genderexpressie</a:t>
            </a:r>
            <a:endParaRPr lang="nl-NL"/>
          </a:p>
        </p:txBody>
      </p:sp>
      <p:pic>
        <p:nvPicPr>
          <p:cNvPr id="2" name="Afbeelding 1"/>
          <p:cNvPicPr>
            <a:picLocks noChangeAspect="1"/>
          </p:cNvPicPr>
          <p:nvPr/>
        </p:nvPicPr>
        <p:blipFill rotWithShape="1">
          <a:blip r:embed="rId3"/>
          <a:srcRect r="24668"/>
          <a:stretch/>
        </p:blipFill>
        <p:spPr>
          <a:xfrm>
            <a:off x="9041845" y="2978303"/>
            <a:ext cx="2080422" cy="1837764"/>
          </a:xfrm>
          <a:prstGeom prst="rect">
            <a:avLst/>
          </a:prstGeom>
        </p:spPr>
      </p:pic>
      <p:pic>
        <p:nvPicPr>
          <p:cNvPr id="3" name="Afbeelding 2"/>
          <p:cNvPicPr>
            <a:picLocks noChangeAspect="1"/>
          </p:cNvPicPr>
          <p:nvPr/>
        </p:nvPicPr>
        <p:blipFill>
          <a:blip r:embed="rId4"/>
          <a:stretch>
            <a:fillRect/>
          </a:stretch>
        </p:blipFill>
        <p:spPr>
          <a:xfrm>
            <a:off x="6868679" y="2986299"/>
            <a:ext cx="1874519" cy="1837764"/>
          </a:xfrm>
          <a:prstGeom prst="rect">
            <a:avLst/>
          </a:prstGeom>
        </p:spPr>
      </p:pic>
      <p:pic>
        <p:nvPicPr>
          <p:cNvPr id="15" name="Afbeelding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8679" y="1286727"/>
            <a:ext cx="1034865" cy="1034865"/>
          </a:xfrm>
          <a:prstGeom prst="rect">
            <a:avLst/>
          </a:prstGeom>
        </p:spPr>
      </p:pic>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4704" y="1396456"/>
            <a:ext cx="1034865" cy="1034865"/>
          </a:xfrm>
          <a:prstGeom prst="rect">
            <a:avLst/>
          </a:prstGeom>
        </p:spPr>
      </p:pic>
      <p:pic>
        <p:nvPicPr>
          <p:cNvPr id="12" name="Tijdelijke aanduiding voor inhoud 6">
            <a:extLst>
              <a:ext uri="{FF2B5EF4-FFF2-40B4-BE49-F238E27FC236}">
                <a16:creationId xmlns:a16="http://schemas.microsoft.com/office/drawing/2014/main" id="{0EE7DB93-FFF7-AE6A-21D8-EC0863C551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67" t="5045" r="29392" b="7066"/>
          <a:stretch/>
        </p:blipFill>
        <p:spPr>
          <a:xfrm>
            <a:off x="1423543" y="1396456"/>
            <a:ext cx="3426437" cy="4429570"/>
          </a:xfrm>
          <a:prstGeom prst="rect">
            <a:avLst/>
          </a:prstGeom>
        </p:spPr>
      </p:pic>
    </p:spTree>
    <p:extLst>
      <p:ext uri="{BB962C8B-B14F-4D97-AF65-F5344CB8AC3E}">
        <p14:creationId xmlns:p14="http://schemas.microsoft.com/office/powerpoint/2010/main" val="404087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idx="4294967295"/>
          </p:nvPr>
        </p:nvSpPr>
        <p:spPr>
          <a:xfrm>
            <a:off x="530352" y="265604"/>
            <a:ext cx="10515600" cy="1139825"/>
          </a:xfrm>
          <a:prstGeom prst="rect">
            <a:avLst/>
          </a:prstGeom>
        </p:spPr>
        <p:txBody>
          <a:bodyPr/>
          <a:lstStyle/>
          <a:p>
            <a:r>
              <a:rPr lang="nl-BE"/>
              <a:t>Aantrekking</a:t>
            </a:r>
            <a:endParaRPr lang="nl-NL"/>
          </a:p>
        </p:txBody>
      </p:sp>
      <p:sp>
        <p:nvSpPr>
          <p:cNvPr id="15" name="Afgeronde rechthoek 14"/>
          <p:cNvSpPr/>
          <p:nvPr/>
        </p:nvSpPr>
        <p:spPr>
          <a:xfrm>
            <a:off x="6949737" y="635845"/>
            <a:ext cx="3938485" cy="922564"/>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Seksuele aantrekking</a:t>
            </a:r>
          </a:p>
        </p:txBody>
      </p:sp>
      <p:sp>
        <p:nvSpPr>
          <p:cNvPr id="16" name="Afgeronde rechthoek 15"/>
          <p:cNvSpPr/>
          <p:nvPr/>
        </p:nvSpPr>
        <p:spPr>
          <a:xfrm>
            <a:off x="7014451" y="4489504"/>
            <a:ext cx="3938485" cy="919162"/>
          </a:xfrm>
          <a:prstGeom prst="roundRect">
            <a:avLst>
              <a:gd name="adj" fmla="val 3431"/>
            </a:avLst>
          </a:prstGeom>
          <a:ln>
            <a:solidFill>
              <a:srgbClr val="65BAE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400" b="1">
                <a:solidFill>
                  <a:srgbClr val="000000"/>
                </a:solidFill>
                <a:latin typeface="Avenir Next Medium" panose="020B0603020202020204" pitchFamily="34" charset="0"/>
              </a:rPr>
              <a:t>Romantische aantrekking</a:t>
            </a:r>
          </a:p>
        </p:txBody>
      </p:sp>
      <p:sp>
        <p:nvSpPr>
          <p:cNvPr id="19" name="Afgeronde rechthoek 18"/>
          <p:cNvSpPr/>
          <p:nvPr/>
        </p:nvSpPr>
        <p:spPr>
          <a:xfrm>
            <a:off x="6949737" y="1978962"/>
            <a:ext cx="2155948" cy="2089989"/>
          </a:xfrm>
          <a:prstGeom prst="roundRect">
            <a:avLst>
              <a:gd name="adj" fmla="val 3431"/>
            </a:avLst>
          </a:prstGeom>
          <a:solidFill>
            <a:srgbClr val="65BAE1"/>
          </a:solidFill>
          <a:ln>
            <a:solidFill>
              <a:srgbClr val="F0E2F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a:solidFill>
                  <a:srgbClr val="000000"/>
                </a:solidFill>
                <a:latin typeface="Avenir Next Medium" panose="020B0603020202020204" pitchFamily="34" charset="0"/>
              </a:rPr>
              <a:t>Hetero-</a:t>
            </a:r>
          </a:p>
          <a:p>
            <a:pPr algn="ctr"/>
            <a:r>
              <a:rPr lang="nl-BE" sz="2000">
                <a:solidFill>
                  <a:srgbClr val="000000"/>
                </a:solidFill>
                <a:latin typeface="Avenir Next Medium" panose="020B0603020202020204" pitchFamily="34" charset="0"/>
              </a:rPr>
              <a:t>Homo-</a:t>
            </a:r>
          </a:p>
          <a:p>
            <a:pPr algn="ctr"/>
            <a:r>
              <a:rPr lang="nl-BE" sz="2000">
                <a:solidFill>
                  <a:srgbClr val="000000"/>
                </a:solidFill>
                <a:latin typeface="Avenir Next Medium" panose="020B0603020202020204" pitchFamily="34" charset="0"/>
              </a:rPr>
              <a:t>Bi-</a:t>
            </a:r>
          </a:p>
          <a:p>
            <a:pPr algn="ctr"/>
            <a:r>
              <a:rPr lang="nl-BE" sz="2000">
                <a:solidFill>
                  <a:srgbClr val="000000"/>
                </a:solidFill>
                <a:latin typeface="Avenir Next Medium" panose="020B0603020202020204" pitchFamily="34" charset="0"/>
              </a:rPr>
              <a:t>Pan-</a:t>
            </a:r>
          </a:p>
          <a:p>
            <a:pPr algn="ctr"/>
            <a:r>
              <a:rPr lang="nl-BE" sz="2000">
                <a:solidFill>
                  <a:srgbClr val="000000"/>
                </a:solidFill>
                <a:latin typeface="Avenir Next Medium" panose="020B0603020202020204" pitchFamily="34" charset="0"/>
              </a:rPr>
              <a:t>A-</a:t>
            </a:r>
          </a:p>
          <a:p>
            <a:pPr algn="ctr"/>
            <a:r>
              <a:rPr lang="nl-BE" sz="2000">
                <a:solidFill>
                  <a:srgbClr val="000000"/>
                </a:solidFill>
                <a:latin typeface="Avenir Next Medium" panose="020B0603020202020204" pitchFamily="34" charset="0"/>
              </a:rPr>
              <a:t>. . .</a:t>
            </a:r>
          </a:p>
        </p:txBody>
      </p:sp>
      <p:sp>
        <p:nvSpPr>
          <p:cNvPr id="26" name="Afgeronde rechthoek 25"/>
          <p:cNvSpPr/>
          <p:nvPr/>
        </p:nvSpPr>
        <p:spPr>
          <a:xfrm>
            <a:off x="8705635" y="1984672"/>
            <a:ext cx="2182587" cy="2089989"/>
          </a:xfrm>
          <a:prstGeom prst="roundRect">
            <a:avLst>
              <a:gd name="adj" fmla="val 3431"/>
            </a:avLst>
          </a:prstGeom>
          <a:solidFill>
            <a:srgbClr val="65BAE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2000">
                <a:solidFill>
                  <a:srgbClr val="000000"/>
                </a:solidFill>
                <a:latin typeface="Avenir Next Medium" panose="020B0603020202020204" pitchFamily="34" charset="0"/>
              </a:rPr>
              <a:t>seksueel</a:t>
            </a:r>
          </a:p>
          <a:p>
            <a:pPr algn="ctr"/>
            <a:r>
              <a:rPr lang="nl-BE" sz="2000">
                <a:solidFill>
                  <a:srgbClr val="000000"/>
                </a:solidFill>
                <a:latin typeface="Avenir Next Medium" panose="020B0603020202020204" pitchFamily="34" charset="0"/>
              </a:rPr>
              <a:t>romantisch</a:t>
            </a:r>
          </a:p>
        </p:txBody>
      </p:sp>
      <p:cxnSp>
        <p:nvCxnSpPr>
          <p:cNvPr id="23" name="Rechte verbindingslijn met pijl 22"/>
          <p:cNvCxnSpPr/>
          <p:nvPr/>
        </p:nvCxnSpPr>
        <p:spPr>
          <a:xfrm flipH="1" flipV="1">
            <a:off x="8918979" y="4068951"/>
            <a:ext cx="1" cy="386511"/>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p:cNvCxnSpPr>
            <a:stCxn id="15" idx="2"/>
          </p:cNvCxnSpPr>
          <p:nvPr/>
        </p:nvCxnSpPr>
        <p:spPr>
          <a:xfrm flipH="1">
            <a:off x="8918979" y="1558409"/>
            <a:ext cx="1" cy="420553"/>
          </a:xfrm>
          <a:prstGeom prst="straightConnector1">
            <a:avLst/>
          </a:prstGeom>
          <a:ln>
            <a:solidFill>
              <a:srgbClr val="65BAE1"/>
            </a:solidFill>
            <a:tailEnd type="triangle"/>
          </a:ln>
        </p:spPr>
        <p:style>
          <a:lnRef idx="1">
            <a:schemeClr val="dk1"/>
          </a:lnRef>
          <a:fillRef idx="0">
            <a:schemeClr val="dk1"/>
          </a:fillRef>
          <a:effectRef idx="0">
            <a:schemeClr val="dk1"/>
          </a:effectRef>
          <a:fontRef idx="minor">
            <a:schemeClr val="tx1"/>
          </a:fontRef>
        </p:style>
      </p:cxnSp>
      <p:pic>
        <p:nvPicPr>
          <p:cNvPr id="12" name="Tijdelijke aanduiding voor inhoud 4">
            <a:extLst>
              <a:ext uri="{FF2B5EF4-FFF2-40B4-BE49-F238E27FC236}">
                <a16:creationId xmlns:a16="http://schemas.microsoft.com/office/drawing/2014/main" id="{F09DAF65-DF16-05FB-7F4A-838B84136710}"/>
              </a:ext>
            </a:extLst>
          </p:cNvPr>
          <p:cNvPicPr>
            <a:picLocks noChangeAspect="1"/>
          </p:cNvPicPr>
          <p:nvPr/>
        </p:nvPicPr>
        <p:blipFill rotWithShape="1">
          <a:blip r:embed="rId3">
            <a:extLst>
              <a:ext uri="{28A0092B-C50C-407E-A947-70E740481C1C}">
                <a14:useLocalDpi xmlns:a14="http://schemas.microsoft.com/office/drawing/2010/main" val="0"/>
              </a:ext>
            </a:extLst>
          </a:blip>
          <a:srcRect t="7009" r="2407" b="7141"/>
          <a:stretch/>
        </p:blipFill>
        <p:spPr>
          <a:xfrm>
            <a:off x="1448804" y="1405429"/>
            <a:ext cx="4647195" cy="4357688"/>
          </a:xfrm>
          <a:prstGeom prst="rect">
            <a:avLst/>
          </a:prstGeom>
        </p:spPr>
      </p:pic>
    </p:spTree>
    <p:extLst>
      <p:ext uri="{BB962C8B-B14F-4D97-AF65-F5344CB8AC3E}">
        <p14:creationId xmlns:p14="http://schemas.microsoft.com/office/powerpoint/2010/main" val="5312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956310" y="3060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b="1">
                <a:solidFill>
                  <a:srgbClr val="000000"/>
                </a:solidFill>
                <a:latin typeface="Montserrat" pitchFamily="2" charset="0"/>
              </a:rPr>
              <a:t>Genderdiversiteit</a:t>
            </a:r>
            <a:endParaRPr lang="nl-NL" b="1">
              <a:solidFill>
                <a:srgbClr val="000000"/>
              </a:solidFill>
              <a:latin typeface="Montserrat" pitchFamily="2" charset="0"/>
            </a:endParaRPr>
          </a:p>
        </p:txBody>
      </p:sp>
      <p:pic>
        <p:nvPicPr>
          <p:cNvPr id="4" name="Tijdelijke aanduiding voor inhoud 4">
            <a:extLst>
              <a:ext uri="{FF2B5EF4-FFF2-40B4-BE49-F238E27FC236}">
                <a16:creationId xmlns:a16="http://schemas.microsoft.com/office/drawing/2014/main" id="{A65E9F39-AA94-3E16-35A8-E04E02B9BE38}"/>
              </a:ext>
            </a:extLst>
          </p:cNvPr>
          <p:cNvPicPr>
            <a:picLocks noChangeAspect="1"/>
          </p:cNvPicPr>
          <p:nvPr/>
        </p:nvPicPr>
        <p:blipFill rotWithShape="1">
          <a:blip r:embed="rId3">
            <a:extLst>
              <a:ext uri="{28A0092B-C50C-407E-A947-70E740481C1C}">
                <a14:useLocalDpi xmlns:a14="http://schemas.microsoft.com/office/drawing/2010/main" val="0"/>
              </a:ext>
            </a:extLst>
          </a:blip>
          <a:srcRect t="5535" b="6036"/>
          <a:stretch/>
        </p:blipFill>
        <p:spPr>
          <a:xfrm>
            <a:off x="3714991" y="1503335"/>
            <a:ext cx="4998238" cy="4711485"/>
          </a:xfrm>
          <a:prstGeom prst="rect">
            <a:avLst/>
          </a:prstGeom>
        </p:spPr>
      </p:pic>
    </p:spTree>
    <p:extLst>
      <p:ext uri="{BB962C8B-B14F-4D97-AF65-F5344CB8AC3E}">
        <p14:creationId xmlns:p14="http://schemas.microsoft.com/office/powerpoint/2010/main" val="348046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b">
            <a:normAutofit/>
          </a:bodyPr>
          <a:lstStyle/>
          <a:p>
            <a:r>
              <a:rPr lang="en-US" sz="6000" kern="1200" err="1">
                <a:latin typeface="Montserrat"/>
                <a:cs typeface="+mj-cs"/>
              </a:rPr>
              <a:t>Genderbewust</a:t>
            </a:r>
            <a:r>
              <a:rPr lang="en-US" sz="6000" kern="1200">
                <a:latin typeface="Montserrat"/>
                <a:cs typeface="+mj-cs"/>
              </a:rPr>
              <a:t> </a:t>
            </a:r>
            <a:r>
              <a:rPr lang="en-US" sz="6000" kern="1200" err="1">
                <a:latin typeface="Montserrat"/>
                <a:cs typeface="+mj-cs"/>
              </a:rPr>
              <a:t>lesgeven</a:t>
            </a:r>
            <a:endParaRPr lang="en-US" sz="6000" kern="1200">
              <a:latin typeface="Montserrat"/>
              <a:cs typeface="+mj-cs"/>
            </a:endParaRPr>
          </a:p>
        </p:txBody>
      </p:sp>
      <p:sp>
        <p:nvSpPr>
          <p:cNvPr id="3" name="Tijdelijke aanduiding voor inhoud 2">
            <a:extLst>
              <a:ext uri="{FF2B5EF4-FFF2-40B4-BE49-F238E27FC236}">
                <a16:creationId xmlns:a16="http://schemas.microsoft.com/office/drawing/2014/main" id="{2510FB34-50B9-6ED5-6142-C8E28214A56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4204730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Waarom?</a:t>
            </a:r>
          </a:p>
        </p:txBody>
      </p:sp>
      <p:sp>
        <p:nvSpPr>
          <p:cNvPr id="3" name="Tijdelijke aanduiding voor inhoud 2"/>
          <p:cNvSpPr>
            <a:spLocks noGrp="1"/>
          </p:cNvSpPr>
          <p:nvPr>
            <p:ph idx="1"/>
          </p:nvPr>
        </p:nvSpPr>
        <p:spPr/>
        <p:txBody>
          <a:bodyPr>
            <a:normAutofit/>
          </a:bodyPr>
          <a:lstStyle/>
          <a:p>
            <a:r>
              <a:rPr lang="nl-NL"/>
              <a:t> Vormen van homofoob geweld/pestgedrag verminderen, specifiek ten opzichte van LGBTI-leerlingen en - leerkrachten</a:t>
            </a:r>
          </a:p>
          <a:p>
            <a:r>
              <a:rPr lang="nl-NL"/>
              <a:t> Welzijn van leerlingen en leerkrachten verbeteren</a:t>
            </a:r>
          </a:p>
          <a:p>
            <a:r>
              <a:rPr lang="nl-NL"/>
              <a:t> Depressieve gevoelens en laag zelfvertrouwen verminderen</a:t>
            </a:r>
          </a:p>
          <a:p>
            <a:r>
              <a:rPr lang="nl-NL"/>
              <a:t> Veilig leer- en leefklimaat</a:t>
            </a:r>
          </a:p>
          <a:p>
            <a:r>
              <a:rPr lang="nl-NL"/>
              <a:t> Betere schoolresultaten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400" y="432503"/>
            <a:ext cx="980399" cy="980399"/>
          </a:xfrm>
          <a:prstGeom prst="rect">
            <a:avLst/>
          </a:prstGeom>
        </p:spPr>
      </p:pic>
    </p:spTree>
    <p:extLst>
      <p:ext uri="{BB962C8B-B14F-4D97-AF65-F5344CB8AC3E}">
        <p14:creationId xmlns:p14="http://schemas.microsoft.com/office/powerpoint/2010/main" val="427556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a:latin typeface="Montserrat"/>
                <a:cs typeface="Arial"/>
              </a:rPr>
              <a:t>Lesmateriaal: een venster op de wereld</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a:latin typeface="Avenir Next Medium"/>
              </a:rPr>
              <a:t> Herkenbaarheid</a:t>
            </a:r>
          </a:p>
          <a:p>
            <a:r>
              <a:rPr lang="nl-NL">
                <a:latin typeface="Avenir Next Medium"/>
              </a:rPr>
              <a:t> Een wereld met vele identiteiten</a:t>
            </a:r>
          </a:p>
          <a:p>
            <a:r>
              <a:rPr lang="nl-NL">
                <a:latin typeface="Avenir Next Medium"/>
              </a:rPr>
              <a:t> Positief leer- en leefklimaat</a:t>
            </a:r>
          </a:p>
          <a:p>
            <a:r>
              <a:rPr lang="nl-NL">
                <a:latin typeface="Avenir Next Medium"/>
              </a:rPr>
              <a:t> Bewustzijn vergroten</a:t>
            </a:r>
          </a:p>
          <a:p>
            <a:r>
              <a:rPr lang="nl-NL">
                <a:latin typeface="Avenir Next Medium"/>
              </a:rPr>
              <a:t> Empathie</a:t>
            </a:r>
          </a:p>
          <a:p>
            <a:r>
              <a:rPr lang="nl-NL">
                <a:latin typeface="Avenir Next Medium"/>
              </a:rPr>
              <a:t> Verbinding</a:t>
            </a:r>
            <a:endParaRPr lang="nl-NL"/>
          </a:p>
          <a:p>
            <a:pPr marL="0" indent="0">
              <a:buNone/>
            </a:pPr>
            <a:endParaRPr lang="nl-NL"/>
          </a:p>
          <a:p>
            <a:endParaRPr lang="nl-NL"/>
          </a:p>
        </p:txBody>
      </p:sp>
    </p:spTree>
    <p:extLst>
      <p:ext uri="{BB962C8B-B14F-4D97-AF65-F5344CB8AC3E}">
        <p14:creationId xmlns:p14="http://schemas.microsoft.com/office/powerpoint/2010/main" val="143729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3E52ED87-99BA-CE19-936A-0ADF4BB71C53}"/>
              </a:ext>
            </a:extLst>
          </p:cNvPr>
          <p:cNvSpPr>
            <a:spLocks noGrp="1" noChangeArrowheads="1"/>
          </p:cNvSpPr>
          <p:nvPr>
            <p:ph type="title"/>
          </p:nvPr>
        </p:nvSpPr>
        <p:spPr/>
        <p:txBody>
          <a:bodyPr>
            <a:normAutofit/>
          </a:bodyPr>
          <a:lstStyle/>
          <a:p>
            <a:pPr marL="355600" indent="-355600" algn="ctr"/>
            <a:endParaRPr lang="nl-NL" sz="2400"/>
          </a:p>
        </p:txBody>
      </p:sp>
      <p:sp>
        <p:nvSpPr>
          <p:cNvPr id="3" name="Tijdelijke aanduiding voor inhoud 2">
            <a:extLst>
              <a:ext uri="{FF2B5EF4-FFF2-40B4-BE49-F238E27FC236}">
                <a16:creationId xmlns:a16="http://schemas.microsoft.com/office/drawing/2014/main" id="{048F02C3-11B0-BF8C-950D-9AAB8135A2DE}"/>
              </a:ext>
            </a:extLst>
          </p:cNvPr>
          <p:cNvSpPr>
            <a:spLocks noGrp="1"/>
          </p:cNvSpPr>
          <p:nvPr>
            <p:ph idx="1"/>
          </p:nvPr>
        </p:nvSpPr>
        <p:spPr/>
        <p:txBody>
          <a:bodyPr vert="horz" lIns="91440" tIns="45720" rIns="91440" bIns="45720" rtlCol="0" anchor="t">
            <a:normAutofit/>
          </a:bodyPr>
          <a:lstStyle/>
          <a:p>
            <a:pPr marL="0" indent="0">
              <a:buNone/>
            </a:pPr>
            <a:endParaRPr lang="nl-NL" b="1">
              <a:latin typeface="Poppins"/>
              <a:cs typeface="Poppins"/>
            </a:endParaRPr>
          </a:p>
          <a:p>
            <a:pPr marL="0" indent="0">
              <a:buNone/>
            </a:pPr>
            <a:endParaRPr lang="nl-NL" b="1">
              <a:latin typeface="Poppins"/>
              <a:cs typeface="Poppins"/>
            </a:endParaRPr>
          </a:p>
          <a:p>
            <a:pPr marL="0" indent="0">
              <a:buNone/>
            </a:pPr>
            <a:endParaRPr lang="nl-NL" b="1">
              <a:latin typeface="Poppins"/>
              <a:cs typeface="Poppins"/>
            </a:endParaRPr>
          </a:p>
          <a:p>
            <a:pPr marL="0" indent="0" algn="ctr">
              <a:buNone/>
            </a:pPr>
            <a:r>
              <a:rPr lang="nl-NL" b="1" dirty="0">
                <a:latin typeface="Poppins"/>
                <a:cs typeface="Poppins"/>
              </a:rPr>
              <a:t>Hoe kan ik ervoor zorgen dat mijn lessen ‘spiegels’ en ‘vensters’ zijn voor al mijn leerlingen?</a:t>
            </a:r>
            <a:endParaRPr lang="nl-BE" dirty="0">
              <a:latin typeface="Poppins"/>
              <a:cs typeface="Poppins"/>
            </a:endParaRPr>
          </a:p>
          <a:p>
            <a:endParaRPr lang="nl-BE">
              <a:latin typeface="Poppins"/>
              <a:cs typeface="Poppins"/>
            </a:endParaRPr>
          </a:p>
        </p:txBody>
      </p:sp>
      <p:pic>
        <p:nvPicPr>
          <p:cNvPr id="6" name="Afbeelding 6" descr="Afbeelding met tekst&#10;&#10;Automatisch gegenereerde beschrijving">
            <a:extLst>
              <a:ext uri="{FF2B5EF4-FFF2-40B4-BE49-F238E27FC236}">
                <a16:creationId xmlns:a16="http://schemas.microsoft.com/office/drawing/2014/main" id="{DCA24ACD-6137-D506-4D1E-AA47054ED4CB}"/>
              </a:ext>
            </a:extLst>
          </p:cNvPr>
          <p:cNvPicPr>
            <a:picLocks noChangeAspect="1"/>
          </p:cNvPicPr>
          <p:nvPr/>
        </p:nvPicPr>
        <p:blipFill>
          <a:blip r:embed="rId3"/>
          <a:stretch>
            <a:fillRect/>
          </a:stretch>
        </p:blipFill>
        <p:spPr>
          <a:xfrm>
            <a:off x="10262265" y="294815"/>
            <a:ext cx="1327663" cy="1327663"/>
          </a:xfrm>
          <a:prstGeom prst="rect">
            <a:avLst/>
          </a:prstGeom>
        </p:spPr>
      </p:pic>
    </p:spTree>
    <p:extLst>
      <p:ext uri="{BB962C8B-B14F-4D97-AF65-F5344CB8AC3E}">
        <p14:creationId xmlns:p14="http://schemas.microsoft.com/office/powerpoint/2010/main" val="391196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D6739-6DEC-9D18-02B0-E6D927CC7B43}"/>
              </a:ext>
            </a:extLst>
          </p:cNvPr>
          <p:cNvSpPr>
            <a:spLocks noGrp="1"/>
          </p:cNvSpPr>
          <p:nvPr>
            <p:ph type="title"/>
          </p:nvPr>
        </p:nvSpPr>
        <p:spPr/>
        <p:txBody>
          <a:bodyPr/>
          <a:lstStyle/>
          <a:p>
            <a:r>
              <a:rPr lang="nl-BE"/>
              <a:t>Genderbewust lesgeven</a:t>
            </a:r>
          </a:p>
        </p:txBody>
      </p:sp>
      <p:pic>
        <p:nvPicPr>
          <p:cNvPr id="8" name="Tijdelijke aanduiding voor inhoud 7">
            <a:extLst>
              <a:ext uri="{FF2B5EF4-FFF2-40B4-BE49-F238E27FC236}">
                <a16:creationId xmlns:a16="http://schemas.microsoft.com/office/drawing/2014/main" id="{0369996E-7FBA-C801-C566-73D53E64CC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20234" y="363077"/>
            <a:ext cx="1143564" cy="1131274"/>
          </a:xfrm>
        </p:spPr>
      </p:pic>
      <p:sp>
        <p:nvSpPr>
          <p:cNvPr id="6" name="Tekstvak 5">
            <a:extLst>
              <a:ext uri="{FF2B5EF4-FFF2-40B4-BE49-F238E27FC236}">
                <a16:creationId xmlns:a16="http://schemas.microsoft.com/office/drawing/2014/main" id="{BCAF92CB-BC8D-70E5-3AFA-1411FC717336}"/>
              </a:ext>
            </a:extLst>
          </p:cNvPr>
          <p:cNvSpPr txBox="1"/>
          <p:nvPr/>
        </p:nvSpPr>
        <p:spPr>
          <a:xfrm>
            <a:off x="1195086" y="1885803"/>
            <a:ext cx="9596810" cy="1200329"/>
          </a:xfrm>
          <a:prstGeom prst="rect">
            <a:avLst/>
          </a:prstGeom>
          <a:noFill/>
        </p:spPr>
        <p:txBody>
          <a:bodyPr wrap="square" lIns="91440" tIns="45720" rIns="91440" bIns="45720" anchor="t">
            <a:spAutoFit/>
          </a:bodyPr>
          <a:lstStyle/>
          <a:p>
            <a:pPr>
              <a:buBlip>
                <a:blip r:embed="rId3"/>
              </a:buBlip>
            </a:pPr>
            <a:r>
              <a:rPr lang="nl-BE" sz="2400">
                <a:solidFill>
                  <a:srgbClr val="000000"/>
                </a:solidFill>
                <a:latin typeface="Avenir Next Medium"/>
              </a:rPr>
              <a:t> Genderbewust lesgeven is ...</a:t>
            </a:r>
          </a:p>
          <a:p>
            <a:pPr lvl="1"/>
            <a:r>
              <a:rPr lang="nl-BE" sz="2400">
                <a:solidFill>
                  <a:srgbClr val="000000"/>
                </a:solidFill>
                <a:latin typeface="Avenir Next Medium"/>
              </a:rPr>
              <a:t>... de </a:t>
            </a:r>
            <a:r>
              <a:rPr lang="nl-BE" sz="2400" b="1">
                <a:solidFill>
                  <a:srgbClr val="000000"/>
                </a:solidFill>
                <a:latin typeface="Avenir Next Medium"/>
              </a:rPr>
              <a:t>gendernorm</a:t>
            </a:r>
            <a:r>
              <a:rPr lang="nl-BE" sz="2400">
                <a:solidFill>
                  <a:srgbClr val="000000"/>
                </a:solidFill>
                <a:latin typeface="Avenir Next Medium"/>
              </a:rPr>
              <a:t> doorbreken;</a:t>
            </a:r>
          </a:p>
          <a:p>
            <a:pPr lvl="1"/>
            <a:r>
              <a:rPr lang="nl-BE" sz="2400">
                <a:solidFill>
                  <a:srgbClr val="000000"/>
                </a:solidFill>
                <a:latin typeface="Avenir Next Medium"/>
              </a:rPr>
              <a:t>... de </a:t>
            </a:r>
            <a:r>
              <a:rPr lang="nl-BE" sz="2400" b="1">
                <a:solidFill>
                  <a:srgbClr val="000000"/>
                </a:solidFill>
                <a:latin typeface="Avenir Next Medium"/>
              </a:rPr>
              <a:t>heteronorm</a:t>
            </a:r>
            <a:r>
              <a:rPr lang="nl-BE" sz="2400">
                <a:solidFill>
                  <a:srgbClr val="000000"/>
                </a:solidFill>
                <a:latin typeface="Avenir Next Medium"/>
              </a:rPr>
              <a:t> doorbreken.</a:t>
            </a:r>
          </a:p>
        </p:txBody>
      </p:sp>
    </p:spTree>
    <p:extLst>
      <p:ext uri="{BB962C8B-B14F-4D97-AF65-F5344CB8AC3E}">
        <p14:creationId xmlns:p14="http://schemas.microsoft.com/office/powerpoint/2010/main" val="2663526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atin typeface="Montserrat"/>
              </a:rPr>
              <a:t>Vier bouwstenen</a:t>
            </a:r>
            <a:endParaRPr lang="nl-BE" b="0">
              <a:latin typeface="Montserrat"/>
            </a:endParaRPr>
          </a:p>
        </p:txBody>
      </p:sp>
      <p:sp>
        <p:nvSpPr>
          <p:cNvPr id="9" name="Afgeronde rechthoek 8"/>
          <p:cNvSpPr/>
          <p:nvPr/>
        </p:nvSpPr>
        <p:spPr>
          <a:xfrm>
            <a:off x="673234" y="3974111"/>
            <a:ext cx="2450121" cy="891801"/>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b="1">
                <a:solidFill>
                  <a:srgbClr val="000000"/>
                </a:solidFill>
                <a:latin typeface="Avenir Next Medium"/>
              </a:rPr>
              <a:t>Schoolbeleid</a:t>
            </a:r>
            <a:endParaRPr lang="nl-BE" sz="2000" b="1" i="0" u="none" strike="noStrike" kern="1200" cap="none" spc="0" normalizeH="0" baseline="0" noProof="0">
              <a:ln>
                <a:noFill/>
              </a:ln>
              <a:solidFill>
                <a:srgbClr val="000000"/>
              </a:solidFill>
              <a:effectLst/>
              <a:uLnTx/>
              <a:uFillTx/>
              <a:latin typeface="Avenir Next Medium" panose="020B0603020202020204" pitchFamily="34" charset="0"/>
            </a:endParaRPr>
          </a:p>
        </p:txBody>
      </p:sp>
      <p:sp>
        <p:nvSpPr>
          <p:cNvPr id="10" name="Afgeronde rechthoek 9"/>
          <p:cNvSpPr/>
          <p:nvPr/>
        </p:nvSpPr>
        <p:spPr>
          <a:xfrm>
            <a:off x="3537438" y="3974110"/>
            <a:ext cx="2318743" cy="891801"/>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b="1">
                <a:solidFill>
                  <a:srgbClr val="000000"/>
                </a:solidFill>
                <a:latin typeface="Avenir Next Medium"/>
              </a:rPr>
              <a:t>Kennis</a:t>
            </a:r>
            <a:endParaRPr lang="nl-BE" sz="2000" b="1" i="0" u="none" strike="noStrike" kern="1200" cap="none" spc="0" normalizeH="0" baseline="0" noProof="0">
              <a:ln>
                <a:noFill/>
              </a:ln>
              <a:solidFill>
                <a:srgbClr val="000000"/>
              </a:solidFill>
              <a:effectLst/>
              <a:uLnTx/>
              <a:uFillTx/>
              <a:latin typeface="Avenir Next Medium" panose="020B0603020202020204" pitchFamily="34" charset="0"/>
            </a:endParaRPr>
          </a:p>
        </p:txBody>
      </p:sp>
      <p:sp>
        <p:nvSpPr>
          <p:cNvPr id="11" name="Afgeronde rechthoek 10"/>
          <p:cNvSpPr/>
          <p:nvPr/>
        </p:nvSpPr>
        <p:spPr>
          <a:xfrm>
            <a:off x="6270265" y="3920887"/>
            <a:ext cx="2450121" cy="891801"/>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nl-BE" sz="2000" b="1">
                <a:solidFill>
                  <a:srgbClr val="000000"/>
                </a:solidFill>
                <a:latin typeface="Avenir Next Medium"/>
              </a:rPr>
              <a:t>Impliciet lesgeven</a:t>
            </a:r>
            <a:endParaRPr lang="nl-NL">
              <a:solidFill>
                <a:srgbClr val="000000"/>
              </a:solidFill>
              <a:cs typeface="Calibri"/>
            </a:endParaRPr>
          </a:p>
        </p:txBody>
      </p:sp>
      <p:sp>
        <p:nvSpPr>
          <p:cNvPr id="3" name="Afgeronde rechthoek 10">
            <a:extLst>
              <a:ext uri="{FF2B5EF4-FFF2-40B4-BE49-F238E27FC236}">
                <a16:creationId xmlns:a16="http://schemas.microsoft.com/office/drawing/2014/main" id="{8425E433-C468-7CC1-DAE0-7A56705D74A8}"/>
              </a:ext>
            </a:extLst>
          </p:cNvPr>
          <p:cNvSpPr/>
          <p:nvPr/>
        </p:nvSpPr>
        <p:spPr>
          <a:xfrm>
            <a:off x="9134334" y="3920887"/>
            <a:ext cx="2358157" cy="89180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nl-BE" sz="2000" b="1">
                <a:solidFill>
                  <a:srgbClr val="000000"/>
                </a:solidFill>
                <a:latin typeface="Avenir Next Medium"/>
              </a:rPr>
              <a:t>Expliciet lesgeven</a:t>
            </a:r>
            <a:endParaRPr lang="nl-NL">
              <a:solidFill>
                <a:srgbClr val="000000"/>
              </a:solidFill>
              <a:cs typeface="Calibri"/>
            </a:endParaRPr>
          </a:p>
        </p:txBody>
      </p:sp>
      <p:pic>
        <p:nvPicPr>
          <p:cNvPr id="8" name="Afbeelding 7">
            <a:extLst>
              <a:ext uri="{FF2B5EF4-FFF2-40B4-BE49-F238E27FC236}">
                <a16:creationId xmlns:a16="http://schemas.microsoft.com/office/drawing/2014/main" id="{4B457F40-614D-DF69-FDAB-7B265E338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844" y="2109310"/>
            <a:ext cx="1560485" cy="1572775"/>
          </a:xfrm>
          <a:prstGeom prst="rect">
            <a:avLst/>
          </a:prstGeom>
        </p:spPr>
      </p:pic>
      <p:pic>
        <p:nvPicPr>
          <p:cNvPr id="13" name="Afbeelding 12" descr="Afbeelding met tekst, vectorafbeeldingen&#10;&#10;Automatisch gegenereerde beschrijving">
            <a:extLst>
              <a:ext uri="{FF2B5EF4-FFF2-40B4-BE49-F238E27FC236}">
                <a16:creationId xmlns:a16="http://schemas.microsoft.com/office/drawing/2014/main" id="{6A2D2593-217D-3DC4-74DB-F9F1006E109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16963" y="2102953"/>
            <a:ext cx="1572774" cy="1572774"/>
          </a:xfrm>
          <a:prstGeom prst="rect">
            <a:avLst/>
          </a:prstGeom>
        </p:spPr>
      </p:pic>
      <p:pic>
        <p:nvPicPr>
          <p:cNvPr id="17" name="Afbeelding 16" descr="Afbeelding met tekst&#10;&#10;Automatisch gegenereerde beschrijving">
            <a:extLst>
              <a:ext uri="{FF2B5EF4-FFF2-40B4-BE49-F238E27FC236}">
                <a16:creationId xmlns:a16="http://schemas.microsoft.com/office/drawing/2014/main" id="{1A70322A-B60F-E0DA-E5D7-38003CC73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3287" y="2107122"/>
            <a:ext cx="1437581" cy="1437581"/>
          </a:xfrm>
          <a:prstGeom prst="rect">
            <a:avLst/>
          </a:prstGeom>
        </p:spPr>
      </p:pic>
      <p:pic>
        <p:nvPicPr>
          <p:cNvPr id="19" name="Afbeelding 18" descr="Afbeelding met tekst&#10;&#10;Automatisch gegenereerde beschrijving">
            <a:extLst>
              <a:ext uri="{FF2B5EF4-FFF2-40B4-BE49-F238E27FC236}">
                <a16:creationId xmlns:a16="http://schemas.microsoft.com/office/drawing/2014/main" id="{C3FBE0B9-073E-0AD1-8E77-B1D00540C8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6989" y="2097308"/>
            <a:ext cx="1377863" cy="1325312"/>
          </a:xfrm>
          <a:prstGeom prst="rect">
            <a:avLst/>
          </a:prstGeom>
        </p:spPr>
      </p:pic>
    </p:spTree>
    <p:extLst>
      <p:ext uri="{BB962C8B-B14F-4D97-AF65-F5344CB8AC3E}">
        <p14:creationId xmlns:p14="http://schemas.microsoft.com/office/powerpoint/2010/main" val="381260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Kennismaking</a:t>
            </a:r>
          </a:p>
        </p:txBody>
      </p:sp>
      <p:sp>
        <p:nvSpPr>
          <p:cNvPr id="3" name="Tijdelijke aanduiding voor inhoud 2"/>
          <p:cNvSpPr>
            <a:spLocks noGrp="1"/>
          </p:cNvSpPr>
          <p:nvPr>
            <p:ph idx="1"/>
          </p:nvPr>
        </p:nvSpPr>
        <p:spPr>
          <a:xfrm>
            <a:off x="4193646" y="1990517"/>
            <a:ext cx="7276475" cy="3495883"/>
          </a:xfrm>
        </p:spPr>
        <p:txBody>
          <a:bodyPr>
            <a:normAutofit/>
          </a:bodyPr>
          <a:lstStyle/>
          <a:p>
            <a:pPr marL="0" indent="0">
              <a:buNone/>
            </a:pPr>
            <a:r>
              <a:rPr lang="nl-NL"/>
              <a:t>Vormings- en trainingsorganisatie van çavaria</a:t>
            </a:r>
          </a:p>
          <a:p>
            <a:pPr marL="0" indent="0">
              <a:buNone/>
            </a:pPr>
            <a:r>
              <a:rPr lang="nl-NL"/>
              <a:t>Belangenbehartiger LGBTQI+ personen</a:t>
            </a:r>
          </a:p>
          <a:p>
            <a:pPr marL="0" indent="0">
              <a:buNone/>
            </a:pPr>
            <a:endParaRPr lang="nl-NL"/>
          </a:p>
          <a:p>
            <a:pPr marL="0" indent="0">
              <a:buNone/>
            </a:pPr>
            <a:endParaRPr lang="nl-NL"/>
          </a:p>
          <a:p>
            <a:pPr marL="0" indent="0">
              <a:buNone/>
            </a:pPr>
            <a:r>
              <a:rPr lang="nl-NL"/>
              <a:t>Vlaamse koepelorganisatie</a:t>
            </a:r>
          </a:p>
          <a:p>
            <a:pPr marL="0" indent="0">
              <a:buNone/>
            </a:pPr>
            <a:r>
              <a:rPr lang="nl-NL"/>
              <a:t>Onderwijsmedewerker</a:t>
            </a:r>
          </a:p>
          <a:p>
            <a:endParaRPr lang="nl-NL">
              <a:latin typeface="Arial Rounded MT Bold" panose="020F0704030504030204"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79" y="1818810"/>
            <a:ext cx="2955213" cy="1216414"/>
          </a:xfrm>
          <a:prstGeom prst="rect">
            <a:avLst/>
          </a:prstGeom>
        </p:spPr>
      </p:pic>
      <p:pic>
        <p:nvPicPr>
          <p:cNvPr id="5" name="Tijdelijke aanduiding voor inhoud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001" y="3489906"/>
            <a:ext cx="2130967" cy="1506674"/>
          </a:xfrm>
          <a:prstGeom prst="rect">
            <a:avLst/>
          </a:prstGeom>
        </p:spPr>
      </p:pic>
    </p:spTree>
    <p:extLst>
      <p:ext uri="{BB962C8B-B14F-4D97-AF65-F5344CB8AC3E}">
        <p14:creationId xmlns:p14="http://schemas.microsoft.com/office/powerpoint/2010/main" val="224883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Schoolbeleid</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BE" dirty="0">
                <a:latin typeface="Avenir Next Medium"/>
              </a:rPr>
              <a:t> </a:t>
            </a:r>
            <a:r>
              <a:rPr lang="nl-BE" sz="2400" dirty="0">
                <a:latin typeface="Avenir Next Medium"/>
              </a:rPr>
              <a:t>Hoe kijken wij als school naar diversiteit?</a:t>
            </a:r>
          </a:p>
          <a:p>
            <a:endParaRPr lang="nl-BE" sz="2400" dirty="0">
              <a:latin typeface="Avenir Next Medium"/>
            </a:endParaRPr>
          </a:p>
          <a:p>
            <a:r>
              <a:rPr lang="nl-BE" dirty="0">
                <a:latin typeface="Avenir Next Medium"/>
              </a:rPr>
              <a:t> </a:t>
            </a:r>
            <a:r>
              <a:rPr lang="nl-BE" sz="2400" dirty="0">
                <a:latin typeface="Avenir Next Medium"/>
              </a:rPr>
              <a:t>Is ons schoolbeleid hierop afgestemd?</a:t>
            </a:r>
          </a:p>
          <a:p>
            <a:pPr marL="0" indent="0">
              <a:buNone/>
            </a:pPr>
            <a:endParaRPr lang="nl-BE" sz="2400" dirty="0">
              <a:latin typeface="Avenir Next Medium"/>
            </a:endParaRPr>
          </a:p>
          <a:p>
            <a:r>
              <a:rPr lang="nl-BE" dirty="0">
                <a:latin typeface="Avenir Next Medium"/>
              </a:rPr>
              <a:t> </a:t>
            </a:r>
            <a:r>
              <a:rPr lang="nl-BE" sz="2400" dirty="0">
                <a:latin typeface="Avenir Next Medium"/>
              </a:rPr>
              <a:t>Welke rol kunnen ouders en LGBTI-jongeren spelen bij de totstandkoming van het schoolreglement?</a:t>
            </a:r>
          </a:p>
          <a:p>
            <a:pPr marL="0" indent="0">
              <a:buNone/>
            </a:pPr>
            <a:endParaRPr lang="nl-BE" sz="2400" dirty="0">
              <a:latin typeface="Avenir Next Medium"/>
            </a:endParaRPr>
          </a:p>
          <a:p>
            <a:r>
              <a:rPr lang="nl-BE" dirty="0">
                <a:latin typeface="Avenir Next Medium"/>
              </a:rPr>
              <a:t> </a:t>
            </a:r>
            <a:r>
              <a:rPr lang="nl-BE" sz="2400" dirty="0">
                <a:latin typeface="Avenir Next Medium"/>
              </a:rPr>
              <a:t>Hoe maken we het thema zichtbaar op school?</a:t>
            </a:r>
          </a:p>
          <a:p>
            <a:pPr marL="0" indent="0">
              <a:buNone/>
            </a:pPr>
            <a:endParaRPr lang="nl-BE"/>
          </a:p>
          <a:p>
            <a:endParaRPr lang="nl-BE"/>
          </a:p>
          <a:p>
            <a:pPr marL="0" indent="0">
              <a:buNone/>
            </a:pPr>
            <a:endParaRPr lang="nl-BE"/>
          </a:p>
          <a:p>
            <a:pPr marL="0" indent="0">
              <a:buNone/>
            </a:pPr>
            <a:endParaRPr lang="nl-BE"/>
          </a:p>
          <a:p>
            <a:endParaRPr lang="nl-BE"/>
          </a:p>
        </p:txBody>
      </p:sp>
      <p:pic>
        <p:nvPicPr>
          <p:cNvPr id="6" name="Afbeelding 5">
            <a:extLst>
              <a:ext uri="{FF2B5EF4-FFF2-40B4-BE49-F238E27FC236}">
                <a16:creationId xmlns:a16="http://schemas.microsoft.com/office/drawing/2014/main" id="{24760683-EE92-2703-12A4-AB483D3A6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741" y="230586"/>
            <a:ext cx="1402830" cy="1415120"/>
          </a:xfrm>
          <a:prstGeom prst="rect">
            <a:avLst/>
          </a:prstGeom>
        </p:spPr>
      </p:pic>
    </p:spTree>
    <p:extLst>
      <p:ext uri="{BB962C8B-B14F-4D97-AF65-F5344CB8AC3E}">
        <p14:creationId xmlns:p14="http://schemas.microsoft.com/office/powerpoint/2010/main" val="23626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Schoolbeleid</a:t>
            </a:r>
          </a:p>
        </p:txBody>
      </p:sp>
      <p:sp useBgFill="1">
        <p:nvSpPr>
          <p:cNvPr id="3" name="Tijdelijke aanduiding voor inhoud 2"/>
          <p:cNvSpPr>
            <a:spLocks noGrp="1"/>
          </p:cNvSpPr>
          <p:nvPr>
            <p:ph idx="1"/>
          </p:nvPr>
        </p:nvSpPr>
        <p:spPr>
          <a:xfrm>
            <a:off x="838200" y="1825625"/>
            <a:ext cx="10515600" cy="3080204"/>
          </a:xfrm>
        </p:spPr>
        <p:txBody>
          <a:bodyPr vert="horz" lIns="91440" tIns="45720" rIns="91440" bIns="45720" rtlCol="0" anchor="t">
            <a:normAutofit lnSpcReduction="10000"/>
          </a:bodyPr>
          <a:lstStyle/>
          <a:p>
            <a:pPr lvl="0" defTabSz="457200">
              <a:lnSpc>
                <a:spcPct val="100000"/>
              </a:lnSpc>
              <a:buClr>
                <a:srgbClr val="B31166"/>
              </a:buClr>
              <a:buSzPct val="80000"/>
            </a:pPr>
            <a:r>
              <a:rPr lang="nl-BE" sz="2800" dirty="0">
                <a:latin typeface="Avenir Next Medium"/>
              </a:rPr>
              <a:t>Beste jongens en meisjes</a:t>
            </a:r>
          </a:p>
          <a:p>
            <a:pPr lvl="0" defTabSz="457200">
              <a:lnSpc>
                <a:spcPct val="100000"/>
              </a:lnSpc>
              <a:buClr>
                <a:srgbClr val="B31166"/>
              </a:buClr>
              <a:buSzPct val="80000"/>
            </a:pPr>
            <a:r>
              <a:rPr lang="nl-BE" sz="2800" dirty="0">
                <a:latin typeface="Avenir Next Medium"/>
              </a:rPr>
              <a:t>Beste leerlingen</a:t>
            </a:r>
          </a:p>
          <a:p>
            <a:pPr lvl="0" defTabSz="457200">
              <a:lnSpc>
                <a:spcPct val="100000"/>
              </a:lnSpc>
              <a:buClr>
                <a:srgbClr val="B31166"/>
              </a:buClr>
              <a:buSzPct val="80000"/>
            </a:pPr>
            <a:endParaRPr lang="nl-BE" sz="2800" dirty="0">
              <a:latin typeface="Avenir Next Medium"/>
            </a:endParaRPr>
          </a:p>
          <a:p>
            <a:pPr lvl="0" defTabSz="457200">
              <a:lnSpc>
                <a:spcPct val="100000"/>
              </a:lnSpc>
              <a:buClr>
                <a:srgbClr val="B31166"/>
              </a:buClr>
              <a:buSzPct val="80000"/>
            </a:pPr>
            <a:r>
              <a:rPr lang="nl-BE" sz="2800" dirty="0">
                <a:latin typeface="Avenir Next Medium"/>
              </a:rPr>
              <a:t>Beste ouders</a:t>
            </a:r>
          </a:p>
          <a:p>
            <a:pPr lvl="0" defTabSz="457200">
              <a:lnSpc>
                <a:spcPct val="100000"/>
              </a:lnSpc>
              <a:buClr>
                <a:srgbClr val="B31166"/>
              </a:buClr>
              <a:buSzPct val="80000"/>
            </a:pPr>
            <a:r>
              <a:rPr lang="nl-BE" sz="2800" dirty="0">
                <a:latin typeface="Avenir Next Medium"/>
              </a:rPr>
              <a:t>Beste ouder(s)</a:t>
            </a:r>
          </a:p>
          <a:p>
            <a:pPr lvl="0" defTabSz="457200">
              <a:lnSpc>
                <a:spcPct val="100000"/>
              </a:lnSpc>
              <a:buClr>
                <a:srgbClr val="B31166"/>
              </a:buClr>
              <a:buSzPct val="80000"/>
            </a:pPr>
            <a:r>
              <a:rPr lang="nl-BE" sz="2800" dirty="0">
                <a:latin typeface="Avenir Next Medium"/>
              </a:rPr>
              <a:t>Beste ouder</a:t>
            </a:r>
          </a:p>
          <a:p>
            <a:pPr marL="0" lvl="0" indent="0">
              <a:lnSpc>
                <a:spcPct val="100000"/>
              </a:lnSpc>
              <a:spcBef>
                <a:spcPts val="0"/>
              </a:spcBef>
              <a:buNone/>
            </a:pPr>
            <a:endParaRPr lang="nl-BE" sz="2800">
              <a:solidFill>
                <a:prstClr val="black"/>
              </a:solidFill>
              <a:latin typeface="Karmilla"/>
              <a:ea typeface="+mn-ea"/>
            </a:endParaRPr>
          </a:p>
          <a:p>
            <a:pPr marL="0" lvl="0" indent="0">
              <a:lnSpc>
                <a:spcPct val="100000"/>
              </a:lnSpc>
              <a:spcBef>
                <a:spcPts val="0"/>
              </a:spcBef>
              <a:buNone/>
            </a:pPr>
            <a:endParaRPr lang="nl-BE" sz="2800">
              <a:solidFill>
                <a:prstClr val="black"/>
              </a:solidFill>
              <a:latin typeface="Karmilla"/>
              <a:ea typeface="+mn-ea"/>
            </a:endParaRPr>
          </a:p>
        </p:txBody>
      </p:sp>
      <p:pic>
        <p:nvPicPr>
          <p:cNvPr id="7" name="Afbeelding 6">
            <a:extLst>
              <a:ext uri="{FF2B5EF4-FFF2-40B4-BE49-F238E27FC236}">
                <a16:creationId xmlns:a16="http://schemas.microsoft.com/office/drawing/2014/main" id="{6B5CA18A-2B02-C8C4-A2C3-68F835CF9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5741" y="230586"/>
            <a:ext cx="1402830" cy="1415120"/>
          </a:xfrm>
          <a:prstGeom prst="rect">
            <a:avLst/>
          </a:prstGeom>
        </p:spPr>
      </p:pic>
    </p:spTree>
    <p:extLst>
      <p:ext uri="{BB962C8B-B14F-4D97-AF65-F5344CB8AC3E}">
        <p14:creationId xmlns:p14="http://schemas.microsoft.com/office/powerpoint/2010/main" val="226493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atin typeface="Montserrat"/>
                <a:cs typeface="Arial"/>
              </a:rPr>
              <a:t>Kennis</a:t>
            </a:r>
            <a:endParaRPr lang="nl-BE"/>
          </a:p>
        </p:txBody>
      </p:sp>
      <p:sp>
        <p:nvSpPr>
          <p:cNvPr id="3" name="Tijdelijke aanduiding voor inhoud 2"/>
          <p:cNvSpPr>
            <a:spLocks noGrp="1"/>
          </p:cNvSpPr>
          <p:nvPr>
            <p:ph idx="1"/>
          </p:nvPr>
        </p:nvSpPr>
        <p:spPr/>
        <p:txBody>
          <a:bodyPr vert="horz" lIns="91440" tIns="45720" rIns="91440" bIns="45720" rtlCol="0" anchor="t">
            <a:normAutofit/>
          </a:bodyPr>
          <a:lstStyle/>
          <a:p>
            <a:r>
              <a:rPr lang="nl-BE" sz="2800" dirty="0">
                <a:latin typeface="Avenir Next Medium"/>
              </a:rPr>
              <a:t> Wat weten de leerkrachten over genderdiversiteit?</a:t>
            </a:r>
          </a:p>
          <a:p>
            <a:endParaRPr lang="nl-BE" sz="2800" dirty="0">
              <a:latin typeface="Avenir Next Medium"/>
            </a:endParaRPr>
          </a:p>
          <a:p>
            <a:r>
              <a:rPr lang="nl-BE" sz="2800" dirty="0">
                <a:latin typeface="Avenir Next Medium"/>
              </a:rPr>
              <a:t> Hoe kan kennis verspreid worden?</a:t>
            </a:r>
          </a:p>
          <a:p>
            <a:pPr marL="0" indent="0">
              <a:buNone/>
            </a:pPr>
            <a:endParaRPr lang="nl-BE" sz="2800" dirty="0">
              <a:latin typeface="Avenir Next Medium"/>
            </a:endParaRPr>
          </a:p>
          <a:p>
            <a:r>
              <a:rPr lang="nl-BE" sz="2800" dirty="0">
                <a:latin typeface="Avenir Next Medium"/>
              </a:rPr>
              <a:t> Wat met botsende referentiekaders?</a:t>
            </a:r>
          </a:p>
          <a:p>
            <a:pPr marL="0" indent="0">
              <a:buNone/>
            </a:pPr>
            <a:endParaRPr lang="nl-BE" dirty="0"/>
          </a:p>
        </p:txBody>
      </p:sp>
      <p:pic>
        <p:nvPicPr>
          <p:cNvPr id="6" name="Afbeelding 5" descr="Afbeelding met tekst, vectorafbeeldingen&#10;&#10;Automatisch gegenereerde beschrijving">
            <a:extLst>
              <a:ext uri="{FF2B5EF4-FFF2-40B4-BE49-F238E27FC236}">
                <a16:creationId xmlns:a16="http://schemas.microsoft.com/office/drawing/2014/main" id="{ABB9EC68-3825-DC5C-215B-25439E95924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49446" y="250505"/>
            <a:ext cx="1401981" cy="1401981"/>
          </a:xfrm>
          <a:prstGeom prst="rect">
            <a:avLst/>
          </a:prstGeom>
        </p:spPr>
      </p:pic>
    </p:spTree>
    <p:extLst>
      <p:ext uri="{BB962C8B-B14F-4D97-AF65-F5344CB8AC3E}">
        <p14:creationId xmlns:p14="http://schemas.microsoft.com/office/powerpoint/2010/main" val="158100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Impliciet lesgeven</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endParaRPr lang="nl-NL"/>
          </a:p>
          <a:p>
            <a:r>
              <a:rPr lang="nl-BE">
                <a:latin typeface="Avenir Next Medium"/>
              </a:rPr>
              <a:t> Een voorbeeld voor economie, wiskunde, bedrijfsorganisatie, ...</a:t>
            </a:r>
          </a:p>
          <a:p>
            <a:endParaRPr lang="nl-NL"/>
          </a:p>
        </p:txBody>
      </p:sp>
      <p:sp>
        <p:nvSpPr>
          <p:cNvPr id="4" name="Afgeronde rechthoek 3"/>
          <p:cNvSpPr/>
          <p:nvPr/>
        </p:nvSpPr>
        <p:spPr>
          <a:xfrm>
            <a:off x="1334115" y="2806699"/>
            <a:ext cx="9536062" cy="2587523"/>
          </a:xfrm>
          <a:prstGeom prst="roundRect">
            <a:avLst/>
          </a:prstGeom>
          <a:solidFill>
            <a:srgbClr val="65BAE1"/>
          </a:solidFill>
          <a:ln>
            <a:solidFill>
              <a:srgbClr val="BBDEFB"/>
            </a:solid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nl-BE" sz="2400" b="1">
                <a:solidFill>
                  <a:srgbClr val="000000"/>
                </a:solidFill>
                <a:latin typeface="Avenir Next Medium"/>
              </a:rPr>
              <a:t>An en Frank verdienen samen € 3.782 netto.</a:t>
            </a:r>
          </a:p>
          <a:p>
            <a:endParaRPr lang="nl-BE" sz="2400" b="1">
              <a:solidFill>
                <a:srgbClr val="000000"/>
              </a:solidFill>
              <a:latin typeface="Avenir Next Medium"/>
            </a:endParaRPr>
          </a:p>
          <a:p>
            <a:r>
              <a:rPr lang="nl-BE" sz="2400" b="1">
                <a:solidFill>
                  <a:srgbClr val="000000"/>
                </a:solidFill>
                <a:latin typeface="Avenir Next Medium"/>
              </a:rPr>
              <a:t>An werkt als secretaresse en verdient 44 % van het totale nettoloon.</a:t>
            </a:r>
          </a:p>
          <a:p>
            <a:endParaRPr lang="nl-BE" sz="2400" b="1">
              <a:solidFill>
                <a:srgbClr val="000000"/>
              </a:solidFill>
              <a:latin typeface="Avenir Next Medium"/>
            </a:endParaRPr>
          </a:p>
          <a:p>
            <a:r>
              <a:rPr lang="nl-BE" sz="2400" b="1">
                <a:solidFill>
                  <a:srgbClr val="000000"/>
                </a:solidFill>
                <a:latin typeface="Avenir Next Medium"/>
              </a:rPr>
              <a:t>Hoeveel verdient Frank als garagist?</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332" y="363101"/>
            <a:ext cx="1180795" cy="1180795"/>
          </a:xfrm>
          <a:prstGeom prst="rect">
            <a:avLst/>
          </a:prstGeom>
        </p:spPr>
      </p:pic>
      <p:sp>
        <p:nvSpPr>
          <p:cNvPr id="6" name="Tekstvak 5"/>
          <p:cNvSpPr txBox="1"/>
          <p:nvPr/>
        </p:nvSpPr>
        <p:spPr>
          <a:xfrm>
            <a:off x="932873" y="1377938"/>
            <a:ext cx="4541744" cy="461665"/>
          </a:xfrm>
          <a:prstGeom prst="rect">
            <a:avLst/>
          </a:prstGeom>
          <a:solidFill>
            <a:srgbClr val="65BAE1"/>
          </a:solidFill>
          <a:ln>
            <a:noFill/>
          </a:ln>
        </p:spPr>
        <p:txBody>
          <a:bodyPr wrap="square" lIns="91440" tIns="45720" rIns="91440" bIns="45720" rtlCol="0" anchor="t">
            <a:spAutoFit/>
          </a:bodyPr>
          <a:lstStyle/>
          <a:p>
            <a:r>
              <a:rPr lang="nl-BE" sz="2400" b="1">
                <a:solidFill>
                  <a:srgbClr val="000000"/>
                </a:solidFill>
                <a:latin typeface="Avenir Next Medium"/>
              </a:rPr>
              <a:t>Materiaal (tekst)</a:t>
            </a:r>
            <a:endParaRPr lang="nl-NL">
              <a:solidFill>
                <a:srgbClr val="000000"/>
              </a:solidFill>
              <a:cs typeface="Calibri"/>
            </a:endParaRPr>
          </a:p>
        </p:txBody>
      </p:sp>
    </p:spTree>
    <p:extLst>
      <p:ext uri="{BB962C8B-B14F-4D97-AF65-F5344CB8AC3E}">
        <p14:creationId xmlns:p14="http://schemas.microsoft.com/office/powerpoint/2010/main" val="3660966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Impliciet lesgeven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332" y="363101"/>
            <a:ext cx="1180795" cy="1180795"/>
          </a:xfrm>
          <a:prstGeom prst="rect">
            <a:avLst/>
          </a:prstGeom>
        </p:spPr>
      </p:pic>
      <p:sp>
        <p:nvSpPr>
          <p:cNvPr id="10" name="Tekstvak 9"/>
          <p:cNvSpPr txBox="1"/>
          <p:nvPr/>
        </p:nvSpPr>
        <p:spPr>
          <a:xfrm>
            <a:off x="916148" y="1382180"/>
            <a:ext cx="4529138" cy="461665"/>
          </a:xfrm>
          <a:prstGeom prst="rect">
            <a:avLst/>
          </a:prstGeom>
          <a:solidFill>
            <a:srgbClr val="65BAE1"/>
          </a:solidFill>
          <a:ln>
            <a:noFill/>
          </a:ln>
        </p:spPr>
        <p:txBody>
          <a:bodyPr wrap="square" lIns="91440" tIns="45720" rIns="91440" bIns="45720" rtlCol="0" anchor="t">
            <a:spAutoFit/>
          </a:bodyPr>
          <a:lstStyle/>
          <a:p>
            <a:r>
              <a:rPr lang="nl-BE" sz="2400" b="1">
                <a:solidFill>
                  <a:srgbClr val="000000"/>
                </a:solidFill>
                <a:latin typeface="Avenir Next Medium"/>
              </a:rPr>
              <a:t>Materiaal (beeld)</a:t>
            </a:r>
            <a:endParaRPr lang="nl-NL">
              <a:solidFill>
                <a:srgbClr val="000000"/>
              </a:solidFill>
              <a:latin typeface="Avenir Next Medium"/>
            </a:endParaRPr>
          </a:p>
        </p:txBody>
      </p:sp>
      <p:pic>
        <p:nvPicPr>
          <p:cNvPr id="8" name="Afbeelding 10" descr="Afbeelding met tekst, keukenapparaat&#10;&#10;Automatisch gegenereerde beschrijving">
            <a:extLst>
              <a:ext uri="{FF2B5EF4-FFF2-40B4-BE49-F238E27FC236}">
                <a16:creationId xmlns:a16="http://schemas.microsoft.com/office/drawing/2014/main" id="{676E30C8-1C76-4923-8BC7-B15DA2597342}"/>
              </a:ext>
            </a:extLst>
          </p:cNvPr>
          <p:cNvPicPr>
            <a:picLocks noChangeAspect="1"/>
          </p:cNvPicPr>
          <p:nvPr/>
        </p:nvPicPr>
        <p:blipFill>
          <a:blip r:embed="rId4"/>
          <a:stretch>
            <a:fillRect/>
          </a:stretch>
        </p:blipFill>
        <p:spPr>
          <a:xfrm>
            <a:off x="4690383" y="2565209"/>
            <a:ext cx="3066081" cy="2045528"/>
          </a:xfrm>
          <a:prstGeom prst="rect">
            <a:avLst/>
          </a:prstGeom>
        </p:spPr>
      </p:pic>
      <p:pic>
        <p:nvPicPr>
          <p:cNvPr id="11" name="Afbeelding 11" descr="Afbeelding met tekst, persoon, mensen, tafel&#10;&#10;Automatisch gegenereerde beschrijving">
            <a:extLst>
              <a:ext uri="{FF2B5EF4-FFF2-40B4-BE49-F238E27FC236}">
                <a16:creationId xmlns:a16="http://schemas.microsoft.com/office/drawing/2014/main" id="{7A63D728-9773-48F1-8D42-054B5A737AEC}"/>
              </a:ext>
            </a:extLst>
          </p:cNvPr>
          <p:cNvPicPr>
            <a:picLocks noChangeAspect="1"/>
          </p:cNvPicPr>
          <p:nvPr/>
        </p:nvPicPr>
        <p:blipFill>
          <a:blip r:embed="rId5"/>
          <a:stretch>
            <a:fillRect/>
          </a:stretch>
        </p:blipFill>
        <p:spPr>
          <a:xfrm>
            <a:off x="8283453" y="2565209"/>
            <a:ext cx="2975674" cy="2034327"/>
          </a:xfrm>
          <a:prstGeom prst="rect">
            <a:avLst/>
          </a:prstGeom>
        </p:spPr>
      </p:pic>
      <p:pic>
        <p:nvPicPr>
          <p:cNvPr id="9" name="Afbeelding 7" descr="Afbeelding met tekst, computer, tafel, bureau&#10;&#10;Automatisch gegenereerde beschrijving">
            <a:extLst>
              <a:ext uri="{FF2B5EF4-FFF2-40B4-BE49-F238E27FC236}">
                <a16:creationId xmlns:a16="http://schemas.microsoft.com/office/drawing/2014/main" id="{FD71D275-2274-A82C-847A-143CD8CDD166}"/>
              </a:ext>
            </a:extLst>
          </p:cNvPr>
          <p:cNvPicPr>
            <a:picLocks noChangeAspect="1"/>
          </p:cNvPicPr>
          <p:nvPr/>
        </p:nvPicPr>
        <p:blipFill>
          <a:blip r:embed="rId6"/>
          <a:stretch>
            <a:fillRect/>
          </a:stretch>
        </p:blipFill>
        <p:spPr>
          <a:xfrm>
            <a:off x="1082299" y="2522582"/>
            <a:ext cx="3076575" cy="2057400"/>
          </a:xfrm>
          <a:prstGeom prst="rect">
            <a:avLst/>
          </a:prstGeom>
        </p:spPr>
      </p:pic>
      <p:sp>
        <p:nvSpPr>
          <p:cNvPr id="6" name="Tijdelijke aanduiding voor inhoud 5">
            <a:extLst>
              <a:ext uri="{FF2B5EF4-FFF2-40B4-BE49-F238E27FC236}">
                <a16:creationId xmlns:a16="http://schemas.microsoft.com/office/drawing/2014/main" id="{20958363-00A6-23DB-89DB-EBA809916189}"/>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79481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Impliciet lesgeven</a:t>
            </a:r>
          </a:p>
        </p:txBody>
      </p:sp>
      <p:pic>
        <p:nvPicPr>
          <p:cNvPr id="9" name="Afbeelding 9" descr="Afbeelding met buiten, persoon&#10;&#10;Automatisch gegenereerde beschrijving">
            <a:extLst>
              <a:ext uri="{FF2B5EF4-FFF2-40B4-BE49-F238E27FC236}">
                <a16:creationId xmlns:a16="http://schemas.microsoft.com/office/drawing/2014/main" id="{DD8B3250-3F52-4D79-900B-4AA56807A910}"/>
              </a:ext>
            </a:extLst>
          </p:cNvPr>
          <p:cNvPicPr>
            <a:picLocks noGrp="1" noChangeAspect="1"/>
          </p:cNvPicPr>
          <p:nvPr>
            <p:ph idx="1"/>
          </p:nvPr>
        </p:nvPicPr>
        <p:blipFill>
          <a:blip r:embed="rId3"/>
          <a:stretch>
            <a:fillRect/>
          </a:stretch>
        </p:blipFill>
        <p:spPr>
          <a:xfrm>
            <a:off x="994156" y="2607317"/>
            <a:ext cx="3187067" cy="2137511"/>
          </a:xfr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8332" y="363101"/>
            <a:ext cx="1180795" cy="1180795"/>
          </a:xfrm>
          <a:prstGeom prst="rect">
            <a:avLst/>
          </a:prstGeom>
        </p:spPr>
      </p:pic>
      <p:sp>
        <p:nvSpPr>
          <p:cNvPr id="8" name="Tekstvak 7"/>
          <p:cNvSpPr txBox="1"/>
          <p:nvPr/>
        </p:nvSpPr>
        <p:spPr>
          <a:xfrm>
            <a:off x="916148" y="1391974"/>
            <a:ext cx="4529138" cy="461665"/>
          </a:xfrm>
          <a:prstGeom prst="rect">
            <a:avLst/>
          </a:prstGeom>
          <a:solidFill>
            <a:srgbClr val="65BAE1"/>
          </a:solidFill>
          <a:ln>
            <a:noFill/>
          </a:ln>
        </p:spPr>
        <p:txBody>
          <a:bodyPr wrap="square" lIns="91440" tIns="45720" rIns="91440" bIns="45720" rtlCol="0" anchor="t">
            <a:spAutoFit/>
          </a:bodyPr>
          <a:lstStyle/>
          <a:p>
            <a:r>
              <a:rPr lang="nl-BE" sz="2400" b="1">
                <a:solidFill>
                  <a:srgbClr val="000000"/>
                </a:solidFill>
                <a:latin typeface="Avenir Next Medium"/>
              </a:rPr>
              <a:t>Materiaal (beeld)</a:t>
            </a:r>
            <a:endParaRPr lang="nl-NL">
              <a:solidFill>
                <a:srgbClr val="000000"/>
              </a:solidFill>
              <a:latin typeface="Avenir Next Medium"/>
            </a:endParaRPr>
          </a:p>
        </p:txBody>
      </p:sp>
      <p:pic>
        <p:nvPicPr>
          <p:cNvPr id="10" name="Afbeelding 10" descr="Afbeelding met persoon&#10;&#10;Automatisch gegenereerde beschrijving">
            <a:extLst>
              <a:ext uri="{FF2B5EF4-FFF2-40B4-BE49-F238E27FC236}">
                <a16:creationId xmlns:a16="http://schemas.microsoft.com/office/drawing/2014/main" id="{CC445505-7D20-48CA-9212-2DF87E7CE693}"/>
              </a:ext>
            </a:extLst>
          </p:cNvPr>
          <p:cNvPicPr>
            <a:picLocks noChangeAspect="1"/>
          </p:cNvPicPr>
          <p:nvPr/>
        </p:nvPicPr>
        <p:blipFill>
          <a:blip r:embed="rId5"/>
          <a:stretch>
            <a:fillRect/>
          </a:stretch>
        </p:blipFill>
        <p:spPr>
          <a:xfrm>
            <a:off x="4981916" y="2229283"/>
            <a:ext cx="2124075" cy="3429000"/>
          </a:xfrm>
          <a:prstGeom prst="rect">
            <a:avLst/>
          </a:prstGeom>
        </p:spPr>
      </p:pic>
      <p:pic>
        <p:nvPicPr>
          <p:cNvPr id="11" name="Afbeelding 11" descr="Afbeelding met venster, binnen, dineren, plant&#10;&#10;Automatisch gegenereerde beschrijving">
            <a:extLst>
              <a:ext uri="{FF2B5EF4-FFF2-40B4-BE49-F238E27FC236}">
                <a16:creationId xmlns:a16="http://schemas.microsoft.com/office/drawing/2014/main" id="{87CD4DE6-8ADE-41A8-B835-341D03599294}"/>
              </a:ext>
            </a:extLst>
          </p:cNvPr>
          <p:cNvPicPr>
            <a:picLocks noChangeAspect="1"/>
          </p:cNvPicPr>
          <p:nvPr/>
        </p:nvPicPr>
        <p:blipFill>
          <a:blip r:embed="rId6"/>
          <a:stretch>
            <a:fillRect/>
          </a:stretch>
        </p:blipFill>
        <p:spPr>
          <a:xfrm>
            <a:off x="7946148" y="2613436"/>
            <a:ext cx="3195233" cy="2160409"/>
          </a:xfrm>
          <a:prstGeom prst="rect">
            <a:avLst/>
          </a:prstGeom>
        </p:spPr>
      </p:pic>
    </p:spTree>
    <p:extLst>
      <p:ext uri="{BB962C8B-B14F-4D97-AF65-F5344CB8AC3E}">
        <p14:creationId xmlns:p14="http://schemas.microsoft.com/office/powerpoint/2010/main" val="4278433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Impliciet lesgeven</a:t>
            </a:r>
          </a:p>
        </p:txBody>
      </p:sp>
      <p:sp>
        <p:nvSpPr>
          <p:cNvPr id="3" name="Tijdelijke aanduiding voor inhoud 2"/>
          <p:cNvSpPr>
            <a:spLocks noGrp="1"/>
          </p:cNvSpPr>
          <p:nvPr>
            <p:ph idx="1"/>
          </p:nvPr>
        </p:nvSpPr>
        <p:spPr>
          <a:xfrm>
            <a:off x="838200" y="1998153"/>
            <a:ext cx="10515600" cy="4351338"/>
          </a:xfrm>
        </p:spPr>
        <p:txBody>
          <a:bodyPr vert="horz" lIns="91440" tIns="45720" rIns="91440" bIns="45720" rtlCol="0" anchor="t">
            <a:normAutofit/>
          </a:bodyPr>
          <a:lstStyle/>
          <a:p>
            <a:pPr marL="0" indent="0">
              <a:buNone/>
            </a:pPr>
            <a:r>
              <a:rPr lang="nl-BE" b="1">
                <a:latin typeface="Avenir Next Medium"/>
              </a:rPr>
              <a:t>Twee situaties: hoe reageer je?</a:t>
            </a:r>
            <a:br>
              <a:rPr lang="nl-BE">
                <a:latin typeface="Avenir Next Medium"/>
                <a:cs typeface="Calibri Light"/>
              </a:rPr>
            </a:br>
            <a:br>
              <a:rPr lang="nl-BE">
                <a:latin typeface="Avenir Next Medium"/>
              </a:rPr>
            </a:br>
            <a:r>
              <a:rPr lang="nl-BE">
                <a:latin typeface="Avenir Next Medium"/>
              </a:rPr>
              <a:t>Onderweg naar je lokaal hoor je een groepje leerlingen een andere leerling naroepen met een scheldwoord vanwege hun </a:t>
            </a:r>
            <a:r>
              <a:rPr lang="nl-NL">
                <a:latin typeface="Avenir Next Medium"/>
              </a:rPr>
              <a:t>seksuele</a:t>
            </a:r>
            <a:r>
              <a:rPr lang="nl-BE">
                <a:latin typeface="Avenir Next Medium"/>
              </a:rPr>
              <a:t> oriëntatie.</a:t>
            </a:r>
            <a:endParaRPr lang="en-US">
              <a:latin typeface="Avenir Next Medium"/>
            </a:endParaRPr>
          </a:p>
          <a:p>
            <a:pPr marL="0" indent="0" algn="ctr">
              <a:buNone/>
            </a:pPr>
            <a:endParaRPr lang="nl-BE">
              <a:latin typeface="Avenir Next Medium"/>
            </a:endParaRPr>
          </a:p>
          <a:p>
            <a:pPr marL="0" indent="0">
              <a:buNone/>
            </a:pPr>
            <a:r>
              <a:rPr lang="nl-BE">
                <a:latin typeface="Avenir Next Medium"/>
              </a:rPr>
              <a:t>Tijdens de </a:t>
            </a:r>
            <a:r>
              <a:rPr lang="nl-BE" err="1">
                <a:latin typeface="Avenir Next Medium"/>
              </a:rPr>
              <a:t>LO-les</a:t>
            </a:r>
            <a:r>
              <a:rPr lang="nl-BE">
                <a:latin typeface="Avenir Next Medium"/>
              </a:rPr>
              <a:t> valt Simon in de modder. De leerkracht reageert: “Ai, dat gaat mama mogen wassen!”</a:t>
            </a:r>
            <a:endParaRPr lang="nl-BE">
              <a:latin typeface="Avenir Next Medium"/>
              <a:cs typeface="Calibri Light"/>
            </a:endParaRPr>
          </a:p>
          <a:p>
            <a:pPr marL="0" indent="0">
              <a:buNone/>
            </a:pPr>
            <a:endParaRPr lang="nl-BE" b="1">
              <a:solidFill>
                <a:schemeClr val="tx1"/>
              </a:solidFill>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332" y="363101"/>
            <a:ext cx="1180795" cy="1180795"/>
          </a:xfrm>
          <a:prstGeom prst="rect">
            <a:avLst/>
          </a:prstGeom>
        </p:spPr>
      </p:pic>
      <p:sp>
        <p:nvSpPr>
          <p:cNvPr id="5" name="Tekstvak 4"/>
          <p:cNvSpPr txBox="1"/>
          <p:nvPr/>
        </p:nvSpPr>
        <p:spPr>
          <a:xfrm>
            <a:off x="916148" y="1380697"/>
            <a:ext cx="4529138" cy="461665"/>
          </a:xfrm>
          <a:prstGeom prst="rect">
            <a:avLst/>
          </a:prstGeom>
          <a:solidFill>
            <a:srgbClr val="65BAE1"/>
          </a:solidFill>
          <a:ln>
            <a:noFill/>
          </a:ln>
        </p:spPr>
        <p:txBody>
          <a:bodyPr wrap="square" lIns="91440" tIns="45720" rIns="91440" bIns="45720" rtlCol="0" anchor="t">
            <a:spAutoFit/>
          </a:bodyPr>
          <a:lstStyle/>
          <a:p>
            <a:r>
              <a:rPr lang="nl-NL" sz="2400" b="1">
                <a:solidFill>
                  <a:srgbClr val="000000"/>
                </a:solidFill>
                <a:latin typeface="Avenir Next Medium"/>
              </a:rPr>
              <a:t>Interactie</a:t>
            </a:r>
          </a:p>
        </p:txBody>
      </p:sp>
    </p:spTree>
    <p:extLst>
      <p:ext uri="{BB962C8B-B14F-4D97-AF65-F5344CB8AC3E}">
        <p14:creationId xmlns:p14="http://schemas.microsoft.com/office/powerpoint/2010/main" val="202647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Impliciet lesgeven</a:t>
            </a:r>
          </a:p>
        </p:txBody>
      </p:sp>
      <p:pic>
        <p:nvPicPr>
          <p:cNvPr id="21" name="Tijdelijke aanduiding voor inhoud 2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67423" y="2453166"/>
            <a:ext cx="1155525" cy="1155525"/>
          </a:xfr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8332" y="363101"/>
            <a:ext cx="1180795" cy="1180795"/>
          </a:xfrm>
          <a:prstGeom prst="rect">
            <a:avLst/>
          </a:prstGeom>
        </p:spPr>
      </p:pic>
      <p:sp>
        <p:nvSpPr>
          <p:cNvPr id="5" name="Tekstvak 4"/>
          <p:cNvSpPr txBox="1"/>
          <p:nvPr/>
        </p:nvSpPr>
        <p:spPr>
          <a:xfrm>
            <a:off x="916148" y="1464746"/>
            <a:ext cx="4529138" cy="461665"/>
          </a:xfrm>
          <a:prstGeom prst="rect">
            <a:avLst/>
          </a:prstGeom>
          <a:solidFill>
            <a:srgbClr val="65BAE1"/>
          </a:solidFill>
          <a:ln>
            <a:noFill/>
          </a:ln>
        </p:spPr>
        <p:txBody>
          <a:bodyPr wrap="square" lIns="91440" tIns="45720" rIns="91440" bIns="45720" rtlCol="0" anchor="t">
            <a:spAutoFit/>
          </a:bodyPr>
          <a:lstStyle/>
          <a:p>
            <a:r>
              <a:rPr lang="nl-NL" sz="2400" b="1">
                <a:solidFill>
                  <a:srgbClr val="000000"/>
                </a:solidFill>
                <a:latin typeface="Avenir Next Medium"/>
              </a:rPr>
              <a:t>Groepsindeling</a:t>
            </a:r>
          </a:p>
        </p:txBody>
      </p:sp>
      <p:pic>
        <p:nvPicPr>
          <p:cNvPr id="22" name="Tijdelijke aanduiding voor inhoud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388" y="2485595"/>
            <a:ext cx="1157288" cy="1157288"/>
          </a:xfrm>
          <a:prstGeom prst="rect">
            <a:avLst/>
          </a:prstGeom>
        </p:spPr>
      </p:pic>
      <p:pic>
        <p:nvPicPr>
          <p:cNvPr id="23" name="Tijdelijke aanduiding voor inhoud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813" y="3899548"/>
            <a:ext cx="1157288" cy="1157288"/>
          </a:xfrm>
          <a:prstGeom prst="rect">
            <a:avLst/>
          </a:prstGeom>
        </p:spPr>
      </p:pic>
      <p:pic>
        <p:nvPicPr>
          <p:cNvPr id="24" name="Tijdelijke aanduiding voor inhoud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426" y="3899548"/>
            <a:ext cx="1157288" cy="1157288"/>
          </a:xfrm>
          <a:prstGeom prst="rect">
            <a:avLst/>
          </a:prstGeom>
        </p:spPr>
      </p:pic>
      <p:pic>
        <p:nvPicPr>
          <p:cNvPr id="25" name="Tijdelijke aanduiding voor inhoud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654" y="2511691"/>
            <a:ext cx="1157288" cy="1157288"/>
          </a:xfrm>
          <a:prstGeom prst="rect">
            <a:avLst/>
          </a:prstGeom>
        </p:spPr>
      </p:pic>
      <p:pic>
        <p:nvPicPr>
          <p:cNvPr id="26" name="Tijdelijke aanduiding voor inhoud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350" y="3899548"/>
            <a:ext cx="1157288" cy="1157288"/>
          </a:xfrm>
          <a:prstGeom prst="rect">
            <a:avLst/>
          </a:prstGeom>
        </p:spPr>
      </p:pic>
      <p:pic>
        <p:nvPicPr>
          <p:cNvPr id="27" name="Afbeelding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227" y="2493548"/>
            <a:ext cx="1157288" cy="1157288"/>
          </a:xfrm>
          <a:prstGeom prst="rect">
            <a:avLst/>
          </a:prstGeom>
        </p:spPr>
      </p:pic>
      <p:pic>
        <p:nvPicPr>
          <p:cNvPr id="28" name="Afbeelding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549" y="2451403"/>
            <a:ext cx="1157288" cy="1157288"/>
          </a:xfrm>
          <a:prstGeom prst="rect">
            <a:avLst/>
          </a:prstGeom>
        </p:spPr>
      </p:pic>
      <p:pic>
        <p:nvPicPr>
          <p:cNvPr id="30" name="Afbeelding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179" y="3899548"/>
            <a:ext cx="1157288" cy="1157288"/>
          </a:xfrm>
          <a:prstGeom prst="rect">
            <a:avLst/>
          </a:prstGeom>
        </p:spPr>
      </p:pic>
      <p:pic>
        <p:nvPicPr>
          <p:cNvPr id="31" name="Afbeelding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031" y="3899548"/>
            <a:ext cx="1157288" cy="1157288"/>
          </a:xfrm>
          <a:prstGeom prst="rect">
            <a:avLst/>
          </a:prstGeom>
        </p:spPr>
      </p:pic>
      <p:pic>
        <p:nvPicPr>
          <p:cNvPr id="32" name="Afbeelding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813" y="2494743"/>
            <a:ext cx="1157288" cy="1157288"/>
          </a:xfrm>
          <a:prstGeom prst="rect">
            <a:avLst/>
          </a:prstGeom>
        </p:spPr>
      </p:pic>
      <p:pic>
        <p:nvPicPr>
          <p:cNvPr id="33" name="Afbeelding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388" y="3864331"/>
            <a:ext cx="1157288" cy="1157288"/>
          </a:xfrm>
          <a:prstGeom prst="rect">
            <a:avLst/>
          </a:prstGeom>
        </p:spPr>
      </p:pic>
    </p:spTree>
    <p:extLst>
      <p:ext uri="{BB962C8B-B14F-4D97-AF65-F5344CB8AC3E}">
        <p14:creationId xmlns:p14="http://schemas.microsoft.com/office/powerpoint/2010/main" val="99247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Expliciet lesgeven</a:t>
            </a:r>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81071" y="3286365"/>
            <a:ext cx="1429858" cy="1429858"/>
          </a:xfrm>
        </p:spPr>
      </p:pic>
      <p:sp>
        <p:nvSpPr>
          <p:cNvPr id="8" name="Tekstvak 7"/>
          <p:cNvSpPr txBox="1"/>
          <p:nvPr/>
        </p:nvSpPr>
        <p:spPr>
          <a:xfrm>
            <a:off x="953056" y="1433763"/>
            <a:ext cx="4529138" cy="400110"/>
          </a:xfrm>
          <a:prstGeom prst="rect">
            <a:avLst/>
          </a:prstGeom>
          <a:solidFill>
            <a:srgbClr val="65BAE1"/>
          </a:solidFill>
          <a:ln>
            <a:noFill/>
          </a:ln>
        </p:spPr>
        <p:txBody>
          <a:bodyPr wrap="square" lIns="91440" tIns="45720" rIns="91440" bIns="45720" rtlCol="0" anchor="t">
            <a:spAutoFit/>
          </a:bodyPr>
          <a:lstStyle/>
          <a:p>
            <a:r>
              <a:rPr lang="nl-NL" sz="2000" b="1" dirty="0">
                <a:solidFill>
                  <a:srgbClr val="000000"/>
                </a:solidFill>
                <a:latin typeface="Avenir Next Medium"/>
              </a:rPr>
              <a:t>Lesmateriaal</a:t>
            </a:r>
          </a:p>
        </p:txBody>
      </p:sp>
      <p:pic>
        <p:nvPicPr>
          <p:cNvPr id="11" name="Afbeelding 10"/>
          <p:cNvPicPr>
            <a:picLocks noChangeAspect="1"/>
          </p:cNvPicPr>
          <p:nvPr/>
        </p:nvPicPr>
        <p:blipFill>
          <a:blip r:embed="rId4"/>
          <a:stretch>
            <a:fillRect/>
          </a:stretch>
        </p:blipFill>
        <p:spPr>
          <a:xfrm>
            <a:off x="7365393" y="1957530"/>
            <a:ext cx="2479341" cy="3103415"/>
          </a:xfrm>
          <a:prstGeom prst="rect">
            <a:avLst/>
          </a:prstGeom>
        </p:spPr>
      </p:pic>
      <p:sp>
        <p:nvSpPr>
          <p:cNvPr id="12" name="Tekstvak 11"/>
          <p:cNvSpPr txBox="1"/>
          <p:nvPr/>
        </p:nvSpPr>
        <p:spPr>
          <a:xfrm>
            <a:off x="1950957" y="5131849"/>
            <a:ext cx="2154407" cy="584775"/>
          </a:xfrm>
          <a:prstGeom prst="rect">
            <a:avLst/>
          </a:prstGeom>
          <a:solidFill>
            <a:srgbClr val="65BAE1"/>
          </a:solidFill>
        </p:spPr>
        <p:txBody>
          <a:bodyPr wrap="square" lIns="91440" tIns="45720" rIns="91440" bIns="45720" rtlCol="0" anchor="t">
            <a:spAutoFit/>
          </a:bodyPr>
          <a:lstStyle/>
          <a:p>
            <a:pPr algn="ctr"/>
            <a:r>
              <a:rPr lang="nl-NL" sz="1600" b="1">
                <a:solidFill>
                  <a:srgbClr val="000000"/>
                </a:solidFill>
                <a:latin typeface="Avenir Next Medium"/>
              </a:rPr>
              <a:t>wetenschap &amp; wiskunde</a:t>
            </a:r>
          </a:p>
        </p:txBody>
      </p:sp>
      <p:sp>
        <p:nvSpPr>
          <p:cNvPr id="13" name="Tekstvak 12"/>
          <p:cNvSpPr txBox="1"/>
          <p:nvPr/>
        </p:nvSpPr>
        <p:spPr>
          <a:xfrm>
            <a:off x="4666951" y="5270171"/>
            <a:ext cx="2288517" cy="369332"/>
          </a:xfrm>
          <a:prstGeom prst="rect">
            <a:avLst/>
          </a:prstGeom>
          <a:solidFill>
            <a:srgbClr val="65BAE1"/>
          </a:solidFill>
        </p:spPr>
        <p:txBody>
          <a:bodyPr wrap="square" lIns="91440" tIns="45720" rIns="91440" bIns="45720" rtlCol="0" anchor="t">
            <a:spAutoFit/>
          </a:bodyPr>
          <a:lstStyle/>
          <a:p>
            <a:pPr algn="ctr"/>
            <a:r>
              <a:rPr lang="nl-NL" b="1">
                <a:solidFill>
                  <a:srgbClr val="000000"/>
                </a:solidFill>
                <a:latin typeface="Avenir Next Medium"/>
              </a:rPr>
              <a:t>geschiedenis</a:t>
            </a:r>
          </a:p>
        </p:txBody>
      </p:sp>
      <p:sp>
        <p:nvSpPr>
          <p:cNvPr id="14" name="Tekstvak 13"/>
          <p:cNvSpPr txBox="1"/>
          <p:nvPr/>
        </p:nvSpPr>
        <p:spPr>
          <a:xfrm>
            <a:off x="7347001" y="5270171"/>
            <a:ext cx="2497733" cy="369332"/>
          </a:xfrm>
          <a:prstGeom prst="rect">
            <a:avLst/>
          </a:prstGeom>
          <a:solidFill>
            <a:srgbClr val="65BAE1"/>
          </a:solidFill>
        </p:spPr>
        <p:txBody>
          <a:bodyPr wrap="square" lIns="91440" tIns="45720" rIns="91440" bIns="45720" rtlCol="0" anchor="t">
            <a:spAutoFit/>
          </a:bodyPr>
          <a:lstStyle/>
          <a:p>
            <a:pPr algn="ctr"/>
            <a:r>
              <a:rPr lang="nl-NL" b="1">
                <a:solidFill>
                  <a:srgbClr val="000000"/>
                </a:solidFill>
                <a:latin typeface="Avenir Next Medium"/>
              </a:rPr>
              <a:t>literatuur</a:t>
            </a:r>
          </a:p>
        </p:txBody>
      </p:sp>
      <p:pic>
        <p:nvPicPr>
          <p:cNvPr id="4" name="Afbeelding 4" descr="Afbeelding met tekst, binnen, persoon, plank&#10;&#10;Automatisch gegenereerde beschrijving">
            <a:extLst>
              <a:ext uri="{FF2B5EF4-FFF2-40B4-BE49-F238E27FC236}">
                <a16:creationId xmlns:a16="http://schemas.microsoft.com/office/drawing/2014/main" id="{BF6B4FE9-43C1-4AA0-B9C1-B091341D6B8F}"/>
              </a:ext>
            </a:extLst>
          </p:cNvPr>
          <p:cNvPicPr>
            <a:picLocks noChangeAspect="1"/>
          </p:cNvPicPr>
          <p:nvPr/>
        </p:nvPicPr>
        <p:blipFill>
          <a:blip r:embed="rId5"/>
          <a:stretch>
            <a:fillRect/>
          </a:stretch>
        </p:blipFill>
        <p:spPr>
          <a:xfrm>
            <a:off x="4666951" y="1957530"/>
            <a:ext cx="2288517" cy="3045305"/>
          </a:xfrm>
          <a:prstGeom prst="rect">
            <a:avLst/>
          </a:prstGeom>
        </p:spPr>
      </p:pic>
      <p:pic>
        <p:nvPicPr>
          <p:cNvPr id="6" name="Afbeelding 5">
            <a:extLst>
              <a:ext uri="{FF2B5EF4-FFF2-40B4-BE49-F238E27FC236}">
                <a16:creationId xmlns:a16="http://schemas.microsoft.com/office/drawing/2014/main" id="{F7F9D53D-C2A6-7DAF-C2BE-A0E3227054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0959" y="1919188"/>
            <a:ext cx="2154406" cy="3046416"/>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E3D5EC39-279D-9F2B-DBC9-CEFF9390C2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0770" y="215260"/>
            <a:ext cx="1266788" cy="1214237"/>
          </a:xfrm>
          <a:prstGeom prst="rect">
            <a:avLst/>
          </a:prstGeom>
        </p:spPr>
      </p:pic>
    </p:spTree>
    <p:extLst>
      <p:ext uri="{BB962C8B-B14F-4D97-AF65-F5344CB8AC3E}">
        <p14:creationId xmlns:p14="http://schemas.microsoft.com/office/powerpoint/2010/main" val="1976024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Expliciet lesgeven</a:t>
            </a:r>
          </a:p>
        </p:txBody>
      </p:sp>
      <p:sp>
        <p:nvSpPr>
          <p:cNvPr id="8" name="Tekstvak 7"/>
          <p:cNvSpPr txBox="1"/>
          <p:nvPr/>
        </p:nvSpPr>
        <p:spPr>
          <a:xfrm>
            <a:off x="927470" y="1477361"/>
            <a:ext cx="4529138" cy="461665"/>
          </a:xfrm>
          <a:prstGeom prst="rect">
            <a:avLst/>
          </a:prstGeom>
          <a:solidFill>
            <a:srgbClr val="65BAE1"/>
          </a:solidFill>
          <a:ln>
            <a:noFill/>
          </a:ln>
        </p:spPr>
        <p:txBody>
          <a:bodyPr wrap="square" lIns="91440" tIns="45720" rIns="91440" bIns="45720" rtlCol="0" anchor="t">
            <a:spAutoFit/>
          </a:bodyPr>
          <a:lstStyle/>
          <a:p>
            <a:r>
              <a:rPr lang="nl-NL" sz="2400" b="1" dirty="0">
                <a:solidFill>
                  <a:srgbClr val="000000"/>
                </a:solidFill>
                <a:latin typeface="Avenir Next Medium"/>
              </a:rPr>
              <a:t>Lesmateriaal</a:t>
            </a:r>
          </a:p>
        </p:txBody>
      </p:sp>
      <p:sp>
        <p:nvSpPr>
          <p:cNvPr id="15" name="Tekstvak 14"/>
          <p:cNvSpPr txBox="1"/>
          <p:nvPr/>
        </p:nvSpPr>
        <p:spPr>
          <a:xfrm>
            <a:off x="1502564" y="4890866"/>
            <a:ext cx="2497733" cy="369332"/>
          </a:xfrm>
          <a:prstGeom prst="rect">
            <a:avLst/>
          </a:prstGeom>
          <a:solidFill>
            <a:srgbClr val="65BAE1"/>
          </a:solidFill>
        </p:spPr>
        <p:txBody>
          <a:bodyPr wrap="square" lIns="91440" tIns="45720" rIns="91440" bIns="45720" rtlCol="0" anchor="t">
            <a:spAutoFit/>
          </a:bodyPr>
          <a:lstStyle/>
          <a:p>
            <a:pPr algn="ctr"/>
            <a:r>
              <a:rPr lang="nl-NL" b="1">
                <a:solidFill>
                  <a:srgbClr val="000000"/>
                </a:solidFill>
                <a:latin typeface="Avenir Next Medium"/>
              </a:rPr>
              <a:t>biologie</a:t>
            </a:r>
          </a:p>
        </p:txBody>
      </p:sp>
      <p:sp>
        <p:nvSpPr>
          <p:cNvPr id="16" name="Tekstvak 15"/>
          <p:cNvSpPr txBox="1"/>
          <p:nvPr/>
        </p:nvSpPr>
        <p:spPr>
          <a:xfrm>
            <a:off x="8552287" y="4890867"/>
            <a:ext cx="2497733" cy="369332"/>
          </a:xfrm>
          <a:prstGeom prst="rect">
            <a:avLst/>
          </a:prstGeom>
          <a:solidFill>
            <a:srgbClr val="65BAE1"/>
          </a:solidFill>
        </p:spPr>
        <p:txBody>
          <a:bodyPr wrap="square" lIns="91440" tIns="45720" rIns="91440" bIns="45720" rtlCol="0" anchor="t">
            <a:spAutoFit/>
          </a:bodyPr>
          <a:lstStyle/>
          <a:p>
            <a:pPr algn="ctr"/>
            <a:r>
              <a:rPr lang="nl-NL" b="1">
                <a:solidFill>
                  <a:srgbClr val="000000"/>
                </a:solidFill>
                <a:latin typeface="Avenir Next Medium"/>
              </a:rPr>
              <a:t>aardrijkskunde</a:t>
            </a:r>
          </a:p>
        </p:txBody>
      </p:sp>
      <p:sp>
        <p:nvSpPr>
          <p:cNvPr id="17" name="Tekstvak 16"/>
          <p:cNvSpPr txBox="1"/>
          <p:nvPr/>
        </p:nvSpPr>
        <p:spPr>
          <a:xfrm>
            <a:off x="5064082" y="4790225"/>
            <a:ext cx="2497733" cy="584775"/>
          </a:xfrm>
          <a:prstGeom prst="rect">
            <a:avLst/>
          </a:prstGeom>
          <a:solidFill>
            <a:srgbClr val="65BAE1"/>
          </a:solidFill>
        </p:spPr>
        <p:txBody>
          <a:bodyPr wrap="square" lIns="91440" tIns="45720" rIns="91440" bIns="45720" rtlCol="0" anchor="t">
            <a:spAutoFit/>
          </a:bodyPr>
          <a:lstStyle/>
          <a:p>
            <a:pPr algn="ctr"/>
            <a:r>
              <a:rPr lang="nl-NL" sz="1600" b="1">
                <a:solidFill>
                  <a:srgbClr val="000000"/>
                </a:solidFill>
                <a:latin typeface="Avenir Next Medium"/>
              </a:rPr>
              <a:t>lichamelijke opvoeding</a:t>
            </a:r>
          </a:p>
        </p:txBody>
      </p:sp>
      <p:pic>
        <p:nvPicPr>
          <p:cNvPr id="3" name="Afbeelding 3" descr="Afbeelding met microscoop, computer, tafel, automaat&#10;&#10;Automatisch gegenereerde beschrijving">
            <a:extLst>
              <a:ext uri="{FF2B5EF4-FFF2-40B4-BE49-F238E27FC236}">
                <a16:creationId xmlns:a16="http://schemas.microsoft.com/office/drawing/2014/main" id="{3922F5C1-5186-4A7E-BCFC-7F512621EDAC}"/>
              </a:ext>
            </a:extLst>
          </p:cNvPr>
          <p:cNvPicPr>
            <a:picLocks noChangeAspect="1"/>
          </p:cNvPicPr>
          <p:nvPr/>
        </p:nvPicPr>
        <p:blipFill>
          <a:blip r:embed="rId3"/>
          <a:stretch>
            <a:fillRect/>
          </a:stretch>
        </p:blipFill>
        <p:spPr>
          <a:xfrm>
            <a:off x="1272371" y="2448256"/>
            <a:ext cx="2944483" cy="1965630"/>
          </a:xfrm>
          <a:prstGeom prst="rect">
            <a:avLst/>
          </a:prstGeom>
        </p:spPr>
      </p:pic>
      <p:pic>
        <p:nvPicPr>
          <p:cNvPr id="4" name="Afbeelding 4" descr="Afbeelding met binnen&#10;&#10;Automatisch gegenereerde beschrijving">
            <a:extLst>
              <a:ext uri="{FF2B5EF4-FFF2-40B4-BE49-F238E27FC236}">
                <a16:creationId xmlns:a16="http://schemas.microsoft.com/office/drawing/2014/main" id="{4A276AFB-6DE2-4EAF-82EA-5906EE1FCD2F}"/>
              </a:ext>
            </a:extLst>
          </p:cNvPr>
          <p:cNvPicPr>
            <a:picLocks noChangeAspect="1"/>
          </p:cNvPicPr>
          <p:nvPr/>
        </p:nvPicPr>
        <p:blipFill>
          <a:blip r:embed="rId4"/>
          <a:stretch>
            <a:fillRect/>
          </a:stretch>
        </p:blipFill>
        <p:spPr>
          <a:xfrm>
            <a:off x="8330437" y="2451974"/>
            <a:ext cx="2924013" cy="1970867"/>
          </a:xfrm>
          <a:prstGeom prst="rect">
            <a:avLst/>
          </a:prstGeom>
        </p:spPr>
      </p:pic>
      <p:pic>
        <p:nvPicPr>
          <p:cNvPr id="5" name="Afbeelding 5" descr="Afbeelding met sport, atletiekwedstrijd, persoon, vrouw&#10;&#10;Automatisch gegenereerde beschrijving">
            <a:extLst>
              <a:ext uri="{FF2B5EF4-FFF2-40B4-BE49-F238E27FC236}">
                <a16:creationId xmlns:a16="http://schemas.microsoft.com/office/drawing/2014/main" id="{96450FBB-4471-478D-BF8F-AFF81318FC67}"/>
              </a:ext>
            </a:extLst>
          </p:cNvPr>
          <p:cNvPicPr>
            <a:picLocks noChangeAspect="1"/>
          </p:cNvPicPr>
          <p:nvPr/>
        </p:nvPicPr>
        <p:blipFill>
          <a:blip r:embed="rId5"/>
          <a:stretch>
            <a:fillRect/>
          </a:stretch>
        </p:blipFill>
        <p:spPr>
          <a:xfrm>
            <a:off x="4848192" y="2451973"/>
            <a:ext cx="2924013" cy="1970867"/>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730D3B7F-B079-96ED-165D-6FA2943FBF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770" y="215260"/>
            <a:ext cx="1266788" cy="1214237"/>
          </a:xfrm>
          <a:prstGeom prst="rect">
            <a:avLst/>
          </a:prstGeom>
        </p:spPr>
      </p:pic>
    </p:spTree>
    <p:extLst>
      <p:ext uri="{BB962C8B-B14F-4D97-AF65-F5344CB8AC3E}">
        <p14:creationId xmlns:p14="http://schemas.microsoft.com/office/powerpoint/2010/main" val="359176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vert="horz" lIns="91440" tIns="45720" rIns="91440" bIns="45720" rtlCol="0" anchor="b">
            <a:normAutofit/>
          </a:bodyPr>
          <a:lstStyle/>
          <a:p>
            <a:pPr algn="ctr"/>
            <a:r>
              <a:rPr lang="en-US" sz="5600" kern="1200">
                <a:cs typeface="+mj-cs"/>
              </a:rPr>
              <a:t>Gender </a:t>
            </a:r>
            <a:r>
              <a:rPr lang="en-US" sz="5600" kern="1200" err="1">
                <a:cs typeface="+mj-cs"/>
              </a:rPr>
              <a:t>en</a:t>
            </a:r>
            <a:r>
              <a:rPr lang="en-US" sz="5600" kern="1200">
                <a:cs typeface="+mj-cs"/>
              </a:rPr>
              <a:t> </a:t>
            </a:r>
            <a:r>
              <a:rPr lang="en-US" sz="5600" kern="1200" err="1">
                <a:cs typeface="+mj-cs"/>
              </a:rPr>
              <a:t>genderstereotypering</a:t>
            </a:r>
            <a:endParaRPr lang="en-US" sz="5600" kern="1200">
              <a:cs typeface="+mj-cs"/>
            </a:endParaRPr>
          </a:p>
        </p:txBody>
      </p:sp>
      <p:sp>
        <p:nvSpPr>
          <p:cNvPr id="4" name="Tijdelijke aanduiding voor tekst 3">
            <a:extLst>
              <a:ext uri="{FF2B5EF4-FFF2-40B4-BE49-F238E27FC236}">
                <a16:creationId xmlns:a16="http://schemas.microsoft.com/office/drawing/2014/main" id="{1AEA1F14-6DFB-A666-EDA7-77428F4B9D3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667236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Expliciet lesgeven</a:t>
            </a:r>
          </a:p>
        </p:txBody>
      </p:sp>
      <p:pic>
        <p:nvPicPr>
          <p:cNvPr id="7" name="Tijdelijke aanduiding voor inhou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81071" y="3286365"/>
            <a:ext cx="1429858" cy="1429858"/>
          </a:xfrm>
        </p:spPr>
      </p:pic>
      <p:sp>
        <p:nvSpPr>
          <p:cNvPr id="8" name="Tekstvak 7"/>
          <p:cNvSpPr txBox="1"/>
          <p:nvPr/>
        </p:nvSpPr>
        <p:spPr>
          <a:xfrm>
            <a:off x="949345" y="1380697"/>
            <a:ext cx="4529138" cy="461665"/>
          </a:xfrm>
          <a:prstGeom prst="rect">
            <a:avLst/>
          </a:prstGeom>
          <a:solidFill>
            <a:srgbClr val="65BAE1"/>
          </a:solidFill>
          <a:ln>
            <a:noFill/>
          </a:ln>
        </p:spPr>
        <p:txBody>
          <a:bodyPr wrap="square" lIns="91440" tIns="45720" rIns="91440" bIns="45720" rtlCol="0" anchor="t">
            <a:spAutoFit/>
          </a:bodyPr>
          <a:lstStyle/>
          <a:p>
            <a:r>
              <a:rPr lang="nl-NL" sz="2400" b="1">
                <a:solidFill>
                  <a:srgbClr val="000000"/>
                </a:solidFill>
                <a:latin typeface="Avenir Next Medium"/>
              </a:rPr>
              <a:t>Thema’s </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895" y="2348639"/>
            <a:ext cx="7334250" cy="2667000"/>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0D7B053E-1424-5D48-8165-8D665FA06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770" y="215260"/>
            <a:ext cx="1266788" cy="1214237"/>
          </a:xfrm>
          <a:prstGeom prst="rect">
            <a:avLst/>
          </a:prstGeom>
        </p:spPr>
      </p:pic>
    </p:spTree>
    <p:extLst>
      <p:ext uri="{BB962C8B-B14F-4D97-AF65-F5344CB8AC3E}">
        <p14:creationId xmlns:p14="http://schemas.microsoft.com/office/powerpoint/2010/main" val="3063842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EC94CD-16AF-84C5-8016-57574C0A4654}"/>
              </a:ext>
            </a:extLst>
          </p:cNvPr>
          <p:cNvSpPr>
            <a:spLocks noGrp="1"/>
          </p:cNvSpPr>
          <p:nvPr>
            <p:ph type="title"/>
          </p:nvPr>
        </p:nvSpPr>
        <p:spPr/>
        <p:txBody>
          <a:bodyPr/>
          <a:lstStyle/>
          <a:p>
            <a:endParaRPr lang="nl-BE"/>
          </a:p>
        </p:txBody>
      </p:sp>
      <p:sp>
        <p:nvSpPr>
          <p:cNvPr id="4" name="Tijdelijke aanduiding voor inhoud 3">
            <a:extLst>
              <a:ext uri="{FF2B5EF4-FFF2-40B4-BE49-F238E27FC236}">
                <a16:creationId xmlns:a16="http://schemas.microsoft.com/office/drawing/2014/main" id="{0BB05082-7EA4-36EA-F7A4-483F6A93E136}"/>
              </a:ext>
            </a:extLst>
          </p:cNvPr>
          <p:cNvSpPr>
            <a:spLocks noGrp="1"/>
          </p:cNvSpPr>
          <p:nvPr>
            <p:ph idx="1"/>
          </p:nvPr>
        </p:nvSpPr>
        <p:spPr/>
        <p:txBody>
          <a:bodyPr/>
          <a:lstStyle/>
          <a:p>
            <a:endParaRPr lang="nl-BE"/>
          </a:p>
        </p:txBody>
      </p:sp>
      <p:sp>
        <p:nvSpPr>
          <p:cNvPr id="3" name="Tekstvak 2"/>
          <p:cNvSpPr txBox="1"/>
          <p:nvPr/>
        </p:nvSpPr>
        <p:spPr>
          <a:xfrm>
            <a:off x="644978" y="2271829"/>
            <a:ext cx="2760314" cy="783193"/>
          </a:xfrm>
          <a:prstGeom prst="roundRect">
            <a:avLst/>
          </a:prstGeom>
          <a:solidFill>
            <a:schemeClr val="accent3">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Dialoog mogelijk maken</a:t>
            </a:r>
          </a:p>
        </p:txBody>
      </p:sp>
      <p:sp>
        <p:nvSpPr>
          <p:cNvPr id="13" name="Afgeronde rechthoek 12"/>
          <p:cNvSpPr/>
          <p:nvPr/>
        </p:nvSpPr>
        <p:spPr>
          <a:xfrm>
            <a:off x="3981450" y="2869008"/>
            <a:ext cx="4229100" cy="111998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4000" b="1" i="0" u="none" strike="noStrike" kern="1200" cap="none" spc="0" normalizeH="0" baseline="0" noProof="0" err="1">
                <a:ln>
                  <a:noFill/>
                </a:ln>
                <a:solidFill>
                  <a:prstClr val="white"/>
                </a:solidFill>
                <a:effectLst/>
                <a:uLnTx/>
                <a:uFillTx/>
                <a:latin typeface="Karmilla"/>
                <a:ea typeface="+mn-ea"/>
                <a:cs typeface="+mn-cs"/>
              </a:rPr>
              <a:t>Multiversum</a:t>
            </a:r>
            <a:endParaRPr kumimoji="0" lang="nl-BE" sz="4000" b="1" i="0" u="none" strike="noStrike" kern="1200" cap="none" spc="0" normalizeH="0" baseline="0" noProof="0">
              <a:ln>
                <a:noFill/>
              </a:ln>
              <a:solidFill>
                <a:prstClr val="white"/>
              </a:solidFill>
              <a:effectLst/>
              <a:uLnTx/>
              <a:uFillTx/>
              <a:latin typeface="Karmilla"/>
              <a:ea typeface="+mn-ea"/>
              <a:cs typeface="+mn-cs"/>
            </a:endParaRPr>
          </a:p>
        </p:txBody>
      </p:sp>
      <p:pic>
        <p:nvPicPr>
          <p:cNvPr id="14" name="Picture 2" descr="https://cdn-icons.flaticon.com/png/512/1534/premium/1534067.png?token=exp=1650553591~hmac=0e02914b9258a2b2b775e80bc54cae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150" y="1561727"/>
            <a:ext cx="1101699" cy="1101699"/>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p:nvPr/>
        </p:nvSpPr>
        <p:spPr>
          <a:xfrm>
            <a:off x="2161480" y="826004"/>
            <a:ext cx="2760314" cy="442674"/>
          </a:xfrm>
          <a:prstGeom prst="round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Vragen stellen</a:t>
            </a:r>
          </a:p>
        </p:txBody>
      </p:sp>
      <p:sp>
        <p:nvSpPr>
          <p:cNvPr id="16" name="Tekstvak 15"/>
          <p:cNvSpPr txBox="1"/>
          <p:nvPr/>
        </p:nvSpPr>
        <p:spPr>
          <a:xfrm>
            <a:off x="4715842" y="5171029"/>
            <a:ext cx="2760314" cy="783193"/>
          </a:xfrm>
          <a:prstGeom prst="roundRect">
            <a:avLst/>
          </a:prstGeom>
          <a:solidFill>
            <a:srgbClr val="FFE48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Je</a:t>
            </a:r>
            <a:r>
              <a:rPr kumimoji="0" lang="nl-BE" sz="2000" i="0" u="none" strike="noStrike" kern="0" cap="none" spc="0" normalizeH="0" noProof="0">
                <a:ln>
                  <a:noFill/>
                </a:ln>
                <a:solidFill>
                  <a:prstClr val="black"/>
                </a:solidFill>
                <a:effectLst/>
                <a:uLnTx/>
                <a:uFillTx/>
                <a:latin typeface="Karmilla"/>
                <a:ea typeface="+mn-ea"/>
                <a:cs typeface="+mn-cs"/>
              </a:rPr>
              <a:t> dagelijkse taal verzorgen</a:t>
            </a:r>
            <a:endParaRPr kumimoji="0" lang="nl-BE" sz="2000" i="0" u="none" strike="noStrike" kern="0" cap="none" spc="0" normalizeH="0" baseline="0" noProof="0">
              <a:ln>
                <a:noFill/>
              </a:ln>
              <a:solidFill>
                <a:prstClr val="black"/>
              </a:solidFill>
              <a:effectLst/>
              <a:uLnTx/>
              <a:uFillTx/>
              <a:latin typeface="Karmilla"/>
              <a:ea typeface="+mn-ea"/>
              <a:cs typeface="+mn-cs"/>
            </a:endParaRPr>
          </a:p>
        </p:txBody>
      </p:sp>
      <p:sp>
        <p:nvSpPr>
          <p:cNvPr id="17" name="Tekstvak 16"/>
          <p:cNvSpPr txBox="1"/>
          <p:nvPr/>
        </p:nvSpPr>
        <p:spPr>
          <a:xfrm>
            <a:off x="1665721" y="4563824"/>
            <a:ext cx="2760314" cy="442674"/>
          </a:xfrm>
          <a:prstGeom prst="roundRect">
            <a:avLst/>
          </a:prstGeom>
          <a:solidFill>
            <a:srgbClr val="9BE5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Framing</a:t>
            </a:r>
          </a:p>
        </p:txBody>
      </p:sp>
      <p:sp>
        <p:nvSpPr>
          <p:cNvPr id="18" name="Tekstvak 17"/>
          <p:cNvSpPr txBox="1"/>
          <p:nvPr/>
        </p:nvSpPr>
        <p:spPr>
          <a:xfrm>
            <a:off x="7714892" y="4563824"/>
            <a:ext cx="2760314" cy="442674"/>
          </a:xfrm>
          <a:prstGeom prst="roundRect">
            <a:avLst/>
          </a:prstGeom>
          <a:solidFill>
            <a:schemeClr val="accent2">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Linken leggen</a:t>
            </a:r>
          </a:p>
        </p:txBody>
      </p:sp>
      <p:sp>
        <p:nvSpPr>
          <p:cNvPr id="19" name="Tekstvak 18"/>
          <p:cNvSpPr txBox="1"/>
          <p:nvPr/>
        </p:nvSpPr>
        <p:spPr>
          <a:xfrm>
            <a:off x="7714892" y="826004"/>
            <a:ext cx="2760314" cy="442674"/>
          </a:xfrm>
          <a:prstGeom prst="roundRect">
            <a:avLst/>
          </a:prstGeom>
          <a:solidFill>
            <a:schemeClr val="accent1">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i="0" u="none" strike="noStrike" kern="0" cap="none" spc="0" normalizeH="0" baseline="0" noProof="0">
                <a:ln>
                  <a:noFill/>
                </a:ln>
                <a:solidFill>
                  <a:prstClr val="black"/>
                </a:solidFill>
                <a:effectLst/>
                <a:uLnTx/>
                <a:uFillTx/>
                <a:latin typeface="Karmilla"/>
                <a:ea typeface="+mn-ea"/>
                <a:cs typeface="+mn-cs"/>
              </a:rPr>
              <a:t>Leren communiceren</a:t>
            </a:r>
          </a:p>
        </p:txBody>
      </p:sp>
      <p:sp>
        <p:nvSpPr>
          <p:cNvPr id="20" name="Tekstvak 19"/>
          <p:cNvSpPr txBox="1"/>
          <p:nvPr/>
        </p:nvSpPr>
        <p:spPr>
          <a:xfrm>
            <a:off x="8786708" y="2292926"/>
            <a:ext cx="2760314" cy="783193"/>
          </a:xfrm>
          <a:prstGeom prst="roundRect">
            <a:avLst/>
          </a:prstGeom>
          <a:solidFill>
            <a:srgbClr val="89C4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000" kern="0">
                <a:solidFill>
                  <a:prstClr val="black"/>
                </a:solidFill>
                <a:latin typeface="Karmilla"/>
              </a:rPr>
              <a:t>Achtergronden respecteren</a:t>
            </a:r>
            <a:endParaRPr kumimoji="0" lang="nl-BE" sz="2000" i="0" u="none" strike="noStrike" kern="0" cap="none" spc="0" normalizeH="0" baseline="0" noProof="0">
              <a:ln>
                <a:noFill/>
              </a:ln>
              <a:solidFill>
                <a:prstClr val="black"/>
              </a:solidFill>
              <a:effectLst/>
              <a:uLnTx/>
              <a:uFillTx/>
              <a:latin typeface="Karmilla"/>
            </a:endParaRPr>
          </a:p>
        </p:txBody>
      </p:sp>
    </p:spTree>
    <p:extLst>
      <p:ext uri="{BB962C8B-B14F-4D97-AF65-F5344CB8AC3E}">
        <p14:creationId xmlns:p14="http://schemas.microsoft.com/office/powerpoint/2010/main" val="20182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0FB5C-E12A-A66E-0ADB-D7F2D0B939FD}"/>
              </a:ext>
            </a:extLst>
          </p:cNvPr>
          <p:cNvSpPr>
            <a:spLocks noGrp="1"/>
          </p:cNvSpPr>
          <p:nvPr>
            <p:ph type="title"/>
          </p:nvPr>
        </p:nvSpPr>
        <p:spPr/>
        <p:txBody>
          <a:bodyPr/>
          <a:lstStyle/>
          <a:p>
            <a:r>
              <a:rPr lang="nl-BE"/>
              <a:t>Framing</a:t>
            </a:r>
          </a:p>
        </p:txBody>
      </p:sp>
      <p:pic>
        <p:nvPicPr>
          <p:cNvPr id="5" name="Tijdelijke aanduiding voor inhoud 4" descr="Afbeelding met tekst&#10;&#10;Automatisch gegenereerde beschrijving">
            <a:extLst>
              <a:ext uri="{FF2B5EF4-FFF2-40B4-BE49-F238E27FC236}">
                <a16:creationId xmlns:a16="http://schemas.microsoft.com/office/drawing/2014/main" id="{0396ED0D-1323-37A2-5EFF-1482F0454F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431" b="6931"/>
          <a:stretch/>
        </p:blipFill>
        <p:spPr>
          <a:xfrm>
            <a:off x="1779639" y="1408681"/>
            <a:ext cx="8647297" cy="4049765"/>
          </a:xfrm>
        </p:spPr>
      </p:pic>
    </p:spTree>
    <p:extLst>
      <p:ext uri="{BB962C8B-B14F-4D97-AF65-F5344CB8AC3E}">
        <p14:creationId xmlns:p14="http://schemas.microsoft.com/office/powerpoint/2010/main" val="95514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Framing</a:t>
            </a:r>
          </a:p>
        </p:txBody>
      </p:sp>
      <p:sp>
        <p:nvSpPr>
          <p:cNvPr id="21" name="Tijdelijke aanduiding voor inhoud 20">
            <a:extLst>
              <a:ext uri="{FF2B5EF4-FFF2-40B4-BE49-F238E27FC236}">
                <a16:creationId xmlns:a16="http://schemas.microsoft.com/office/drawing/2014/main" id="{7BD2B6CA-0A0F-D266-C03C-B42862AC4846}"/>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nl-BE">
                <a:latin typeface="Avenir Next Medium"/>
              </a:rPr>
              <a:t> Frame diversiteitsthema’s neutraal of positief</a:t>
            </a:r>
            <a:endParaRPr lang="nl-NL">
              <a:latin typeface="Avenir Next Medium"/>
            </a:endParaRPr>
          </a:p>
          <a:p>
            <a:pPr>
              <a:lnSpc>
                <a:spcPct val="100000"/>
              </a:lnSpc>
              <a:spcBef>
                <a:spcPts val="0"/>
              </a:spcBef>
            </a:pPr>
            <a:r>
              <a:rPr lang="nl-BE">
                <a:latin typeface="Avenir Next Medium"/>
              </a:rPr>
              <a:t> Creëer een maatschappijbeeld waarin de norm positief is en uitzondering negatief</a:t>
            </a:r>
            <a:endParaRPr lang="nl-NL">
              <a:latin typeface="Avenir Next Medium"/>
            </a:endParaRPr>
          </a:p>
          <a:p>
            <a:pPr>
              <a:lnSpc>
                <a:spcPct val="100000"/>
              </a:lnSpc>
              <a:spcBef>
                <a:spcPts val="0"/>
              </a:spcBef>
            </a:pPr>
            <a:r>
              <a:rPr lang="nl-BE">
                <a:latin typeface="Avenir Next Medium"/>
              </a:rPr>
              <a:t> Mogelijk een controversieel thema </a:t>
            </a:r>
            <a:endParaRPr lang="en-US">
              <a:latin typeface="Avenir Next Medium"/>
            </a:endParaRPr>
          </a:p>
          <a:p>
            <a:pPr>
              <a:lnSpc>
                <a:spcPct val="100000"/>
              </a:lnSpc>
              <a:spcBef>
                <a:spcPts val="0"/>
              </a:spcBef>
            </a:pPr>
            <a:r>
              <a:rPr lang="nl-BE">
                <a:latin typeface="Avenir Next Medium"/>
              </a:rPr>
              <a:t> Controverse op zich is niet problematisch: de klas is een laboratorium voor democratie </a:t>
            </a:r>
            <a:endParaRPr lang="nl-NL">
              <a:latin typeface="Avenir Next Medium"/>
            </a:endParaRPr>
          </a:p>
          <a:p>
            <a:pPr>
              <a:lnSpc>
                <a:spcPct val="100000"/>
              </a:lnSpc>
              <a:spcBef>
                <a:spcPts val="0"/>
              </a:spcBef>
            </a:pPr>
            <a:r>
              <a:rPr lang="nl-BE">
                <a:latin typeface="Avenir Next Medium"/>
              </a:rPr>
              <a:t> Polarisatie? Ingrijpen! </a:t>
            </a:r>
            <a:endParaRPr lang="nl-NL">
              <a:latin typeface="Avenir Next Medium"/>
            </a:endParaRPr>
          </a:p>
          <a:p>
            <a:endParaRPr lang="nl-NL"/>
          </a:p>
        </p:txBody>
      </p:sp>
    </p:spTree>
    <p:extLst>
      <p:ext uri="{BB962C8B-B14F-4D97-AF65-F5344CB8AC3E}">
        <p14:creationId xmlns:p14="http://schemas.microsoft.com/office/powerpoint/2010/main" val="2900915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Tijdelijke aanduiding voor inhoud 3">
            <a:extLst>
              <a:ext uri="{FF2B5EF4-FFF2-40B4-BE49-F238E27FC236}">
                <a16:creationId xmlns:a16="http://schemas.microsoft.com/office/drawing/2014/main" id="{FD9A847A-11E8-A463-BBD7-3FB3061F3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009" y="643466"/>
            <a:ext cx="9913257" cy="5571067"/>
          </a:xfrm>
          <a:prstGeom prst="rect">
            <a:avLst/>
          </a:prstGeom>
        </p:spPr>
      </p:pic>
    </p:spTree>
    <p:extLst>
      <p:ext uri="{BB962C8B-B14F-4D97-AF65-F5344CB8AC3E}">
        <p14:creationId xmlns:p14="http://schemas.microsoft.com/office/powerpoint/2010/main" val="697221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a:t>Linken leggen</a:t>
            </a:r>
          </a:p>
        </p:txBody>
      </p:sp>
      <p:pic>
        <p:nvPicPr>
          <p:cNvPr id="1026" name="Picture 2" descr="EP-leden veroordelen racisme en geweld in debat over de dood van George  Floyd | Nieuws | Europees Parlement"/>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016947" y="2216278"/>
            <a:ext cx="4158105" cy="276520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4"/>
          <a:stretch>
            <a:fillRect/>
          </a:stretch>
        </p:blipFill>
        <p:spPr>
          <a:xfrm>
            <a:off x="899293" y="2216278"/>
            <a:ext cx="2856058" cy="2765208"/>
          </a:xfrm>
          <a:prstGeom prst="rect">
            <a:avLst/>
          </a:prstGeom>
        </p:spPr>
      </p:pic>
      <p:pic>
        <p:nvPicPr>
          <p:cNvPr id="14338" name="Picture 2" descr="A man holds a sign &quot;poverty is not a crime&quot; at a protest for the 2010  Winter Olympic Games Stock Photo - Alam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489" b="14852"/>
          <a:stretch/>
        </p:blipFill>
        <p:spPr bwMode="auto">
          <a:xfrm>
            <a:off x="8339396" y="2216278"/>
            <a:ext cx="2953311" cy="27652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79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Vragen stellen</a:t>
            </a:r>
          </a:p>
        </p:txBody>
      </p:sp>
      <p:sp>
        <p:nvSpPr>
          <p:cNvPr id="23" name="Tijdelijke aanduiding voor inhoud 22">
            <a:extLst>
              <a:ext uri="{FF2B5EF4-FFF2-40B4-BE49-F238E27FC236}">
                <a16:creationId xmlns:a16="http://schemas.microsoft.com/office/drawing/2014/main" id="{B56E5E6E-DAAD-BC2A-DD3F-E53A159A4161}"/>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nl-BE">
                <a:latin typeface="Avenir Next Medium"/>
              </a:rPr>
              <a:t> Waarom?</a:t>
            </a:r>
            <a:endParaRPr lang="nl-NL">
              <a:latin typeface="Avenir Next Medium"/>
            </a:endParaRPr>
          </a:p>
          <a:p>
            <a:pPr>
              <a:lnSpc>
                <a:spcPct val="100000"/>
              </a:lnSpc>
              <a:spcBef>
                <a:spcPts val="0"/>
              </a:spcBef>
            </a:pPr>
            <a:r>
              <a:rPr lang="nl-BE">
                <a:latin typeface="Avenir Next Medium"/>
              </a:rPr>
              <a:t> Waarom denkt die/zij/hij daar zo over, denk je?</a:t>
            </a:r>
            <a:endParaRPr lang="nl-NL">
              <a:latin typeface="Avenir Next Medium"/>
            </a:endParaRPr>
          </a:p>
          <a:p>
            <a:pPr>
              <a:lnSpc>
                <a:spcPct val="100000"/>
              </a:lnSpc>
              <a:spcBef>
                <a:spcPts val="0"/>
              </a:spcBef>
            </a:pPr>
            <a:r>
              <a:rPr lang="nl-BE">
                <a:latin typeface="Avenir Next Medium"/>
              </a:rPr>
              <a:t> Wat heeft er voor gezorgd dat jij daar momenteel zo over denkt?</a:t>
            </a:r>
            <a:endParaRPr lang="nl-NL">
              <a:latin typeface="Avenir Next Medium"/>
            </a:endParaRPr>
          </a:p>
          <a:p>
            <a:pPr>
              <a:lnSpc>
                <a:spcPct val="100000"/>
              </a:lnSpc>
              <a:spcBef>
                <a:spcPts val="0"/>
              </a:spcBef>
            </a:pPr>
            <a:r>
              <a:rPr lang="nl-BE">
                <a:latin typeface="Avenir Next Medium"/>
              </a:rPr>
              <a:t> Welke factoren beïnvloeden jouw mening?</a:t>
            </a:r>
            <a:endParaRPr lang="nl-NL">
              <a:latin typeface="Avenir Next Medium"/>
            </a:endParaRPr>
          </a:p>
          <a:p>
            <a:pPr>
              <a:lnSpc>
                <a:spcPct val="100000"/>
              </a:lnSpc>
              <a:spcBef>
                <a:spcPts val="0"/>
              </a:spcBef>
            </a:pPr>
            <a:r>
              <a:rPr lang="nl-BE">
                <a:latin typeface="Avenir Next Medium"/>
              </a:rPr>
              <a:t> Niet: Is gay oké?</a:t>
            </a:r>
            <a:endParaRPr lang="en-US">
              <a:latin typeface="Avenir Next Medium"/>
            </a:endParaRPr>
          </a:p>
          <a:p>
            <a:pPr>
              <a:lnSpc>
                <a:spcPct val="100000"/>
              </a:lnSpc>
              <a:spcBef>
                <a:spcPts val="0"/>
              </a:spcBef>
            </a:pPr>
            <a:r>
              <a:rPr lang="nl-BE">
                <a:latin typeface="Avenir Next Medium"/>
              </a:rPr>
              <a:t> Wel: Wat maakt dat sommige mensen gay oké vinden en anderen niet?</a:t>
            </a:r>
            <a:endParaRPr lang="en-US">
              <a:latin typeface="Avenir Next Medium"/>
            </a:endParaRPr>
          </a:p>
          <a:p>
            <a:endParaRPr lang="nl-NL"/>
          </a:p>
        </p:txBody>
      </p:sp>
    </p:spTree>
    <p:extLst>
      <p:ext uri="{BB962C8B-B14F-4D97-AF65-F5344CB8AC3E}">
        <p14:creationId xmlns:p14="http://schemas.microsoft.com/office/powerpoint/2010/main" val="2290286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Achtergronden respecteren</a:t>
            </a:r>
          </a:p>
        </p:txBody>
      </p:sp>
      <p:pic>
        <p:nvPicPr>
          <p:cNvPr id="17410" name="Picture 2" descr="https://cdn-icons-png.flaticon.com/512/5332/533298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3860" y="365125"/>
            <a:ext cx="1460500" cy="1460500"/>
          </a:xfrm>
          <a:prstGeom prst="rect">
            <a:avLst/>
          </a:prstGeom>
          <a:noFill/>
          <a:extLst>
            <a:ext uri="{909E8E84-426E-40DD-AFC4-6F175D3DCCD1}">
              <a14:hiddenFill xmlns:a14="http://schemas.microsoft.com/office/drawing/2010/main">
                <a:solidFill>
                  <a:srgbClr val="FFFFFF"/>
                </a:solidFill>
              </a14:hiddenFill>
            </a:ext>
          </a:extLst>
        </p:spPr>
      </p:pic>
      <p:sp>
        <p:nvSpPr>
          <p:cNvPr id="19" name="Tijdelijke aanduiding voor inhoud 18">
            <a:extLst>
              <a:ext uri="{FF2B5EF4-FFF2-40B4-BE49-F238E27FC236}">
                <a16:creationId xmlns:a16="http://schemas.microsoft.com/office/drawing/2014/main" id="{6EEF2FDE-2010-60FE-5A29-F3B6415F9514}"/>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nl-BE">
                <a:latin typeface="Avenir Next Medium"/>
              </a:rPr>
              <a:t> Leerlingen het gevoel geven dat hun mening telt (hoezeer die ook botst met de jouwe), hoe doe je dat?</a:t>
            </a:r>
            <a:endParaRPr lang="nl-NL">
              <a:latin typeface="Avenir Next Medium"/>
            </a:endParaRPr>
          </a:p>
          <a:p>
            <a:pPr>
              <a:lnSpc>
                <a:spcPct val="100000"/>
              </a:lnSpc>
              <a:spcBef>
                <a:spcPts val="0"/>
              </a:spcBef>
            </a:pPr>
            <a:r>
              <a:rPr lang="nl-BE">
                <a:latin typeface="Avenir Next Medium"/>
              </a:rPr>
              <a:t> Ik probeer te begrijpen wat jij aan het zeggen bent …</a:t>
            </a:r>
            <a:endParaRPr lang="nl-NL">
              <a:latin typeface="Avenir Next Medium"/>
            </a:endParaRPr>
          </a:p>
          <a:p>
            <a:pPr>
              <a:lnSpc>
                <a:spcPct val="100000"/>
              </a:lnSpc>
              <a:spcBef>
                <a:spcPts val="0"/>
              </a:spcBef>
            </a:pPr>
            <a:r>
              <a:rPr lang="nl-BE">
                <a:latin typeface="Avenir Next Medium"/>
              </a:rPr>
              <a:t> Als ik je goed begrijp, is jouw punt dat … </a:t>
            </a:r>
            <a:endParaRPr lang="nl-NL">
              <a:latin typeface="Avenir Next Medium"/>
            </a:endParaRPr>
          </a:p>
          <a:p>
            <a:pPr>
              <a:lnSpc>
                <a:spcPct val="100000"/>
              </a:lnSpc>
              <a:spcBef>
                <a:spcPts val="0"/>
              </a:spcBef>
            </a:pPr>
            <a:r>
              <a:rPr lang="nl-BE">
                <a:latin typeface="Avenir Next Medium"/>
              </a:rPr>
              <a:t> Kan je wat meer uitleggen wat je bedoelt met … ?</a:t>
            </a:r>
            <a:endParaRPr lang="nl-NL">
              <a:latin typeface="Avenir Next Medium"/>
            </a:endParaRPr>
          </a:p>
          <a:p>
            <a:endParaRPr lang="nl-NL"/>
          </a:p>
        </p:txBody>
      </p:sp>
    </p:spTree>
    <p:extLst>
      <p:ext uri="{BB962C8B-B14F-4D97-AF65-F5344CB8AC3E}">
        <p14:creationId xmlns:p14="http://schemas.microsoft.com/office/powerpoint/2010/main" val="3110149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Achtergronden respecteren</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BE">
                <a:latin typeface="Avenir Next Medium"/>
              </a:rPr>
              <a:t> Religie: laat je niet verleiden!</a:t>
            </a:r>
          </a:p>
          <a:p>
            <a:r>
              <a:rPr lang="nl-BE">
                <a:latin typeface="Avenir Next Medium"/>
              </a:rPr>
              <a:t> Naastenliefde &amp; wederzijds respect</a:t>
            </a:r>
          </a:p>
          <a:p>
            <a:r>
              <a:rPr lang="nl-BE">
                <a:latin typeface="Avenir Next Medium"/>
              </a:rPr>
              <a:t> Binair denken &amp; machocultuur</a:t>
            </a:r>
          </a:p>
          <a:p>
            <a:pPr marL="0" indent="0">
              <a:buNone/>
            </a:pPr>
            <a:r>
              <a:rPr lang="nl-BE">
                <a:latin typeface="Avenir Next Medium"/>
              </a:rPr>
              <a:t>  </a:t>
            </a:r>
            <a:endParaRPr lang="nl-BE"/>
          </a:p>
          <a:p>
            <a:pPr marL="0" indent="0">
              <a:buNone/>
            </a:pPr>
            <a:endParaRPr lang="nl-BE"/>
          </a:p>
          <a:p>
            <a:pPr marL="0" indent="0">
              <a:buNone/>
            </a:pPr>
            <a:endParaRPr lang="nl-BE"/>
          </a:p>
          <a:p>
            <a:pPr marL="450850" lvl="1" indent="0">
              <a:buNone/>
            </a:pPr>
            <a:r>
              <a:rPr lang="nl-BE" sz="2200">
                <a:latin typeface="Avenir Next Medium"/>
              </a:rPr>
              <a:t>			</a:t>
            </a:r>
            <a:endParaRPr lang="nl-BE">
              <a:latin typeface="Avenir Next Medium"/>
            </a:endParaRPr>
          </a:p>
        </p:txBody>
      </p:sp>
      <p:sp>
        <p:nvSpPr>
          <p:cNvPr id="5" name="Rechthoek 4"/>
          <p:cNvSpPr/>
          <p:nvPr/>
        </p:nvSpPr>
        <p:spPr>
          <a:xfrm>
            <a:off x="4265309" y="5253629"/>
            <a:ext cx="3671583" cy="1077218"/>
          </a:xfrm>
          <a:prstGeom prst="rect">
            <a:avLst/>
          </a:prstGeom>
        </p:spPr>
        <p:txBody>
          <a:bodyPr wrap="none" lIns="91440" tIns="45720" rIns="91440" bIns="45720" anchor="t">
            <a:spAutoFit/>
          </a:bodyPr>
          <a:lstStyle/>
          <a:p>
            <a:endParaRPr lang="nl-BE" sz="1600">
              <a:solidFill>
                <a:srgbClr val="000000"/>
              </a:solidFill>
              <a:latin typeface="Avenir Next Medium"/>
              <a:cs typeface="Calibri"/>
            </a:endParaRPr>
          </a:p>
          <a:p>
            <a:endParaRPr lang="nl-BE" sz="1600">
              <a:solidFill>
                <a:srgbClr val="000000"/>
              </a:solidFill>
              <a:latin typeface="Avenir Next Medium"/>
              <a:cs typeface="Calibri"/>
            </a:endParaRPr>
          </a:p>
          <a:p>
            <a:endParaRPr lang="nl-BE" sz="1600">
              <a:solidFill>
                <a:srgbClr val="000000"/>
              </a:solidFill>
              <a:latin typeface="Avenir Next Medium"/>
              <a:cs typeface="Calibri"/>
            </a:endParaRPr>
          </a:p>
          <a:p>
            <a:r>
              <a:rPr lang="nl-BE" sz="1600">
                <a:solidFill>
                  <a:srgbClr val="000000"/>
                </a:solidFill>
                <a:latin typeface="Avenir Next Medium"/>
              </a:rPr>
              <a:t>Bron: https://ellavzw.be/publicaties/#</a:t>
            </a:r>
            <a:endParaRPr lang="nl-BE" sz="1600">
              <a:solidFill>
                <a:srgbClr val="000000"/>
              </a:solidFill>
              <a:latin typeface="Avenir Next Medium"/>
              <a:cs typeface="Calibri"/>
            </a:endParaRPr>
          </a:p>
        </p:txBody>
      </p:sp>
      <p:pic>
        <p:nvPicPr>
          <p:cNvPr id="7" name="Picture 2" descr="https://cdn-icons-png.flaticon.com/512/5332/533298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3860" y="365125"/>
            <a:ext cx="1460500" cy="14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17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Leren communiceren</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BE" dirty="0">
                <a:latin typeface="Avenir Next Medium"/>
              </a:rPr>
              <a:t>Regelmatig worden in de klas of op de speelplaats ongepaste, beledigende uitspraken gehanteerd. Leerlingen geven aan dat het niet altijd kwetsend bedoeld is, maar toch kan dit door sommige leerlingen als kwetsend of beledigend worden ervaren. </a:t>
            </a:r>
            <a:endParaRPr lang="en-US" dirty="0">
              <a:latin typeface="Avenir Next Medium"/>
            </a:endParaRPr>
          </a:p>
          <a:p>
            <a:pPr marL="0" indent="0">
              <a:buNone/>
            </a:pPr>
            <a:endParaRPr lang="nl-BE" sz="2400">
              <a:latin typeface="Avenir Next Medium"/>
            </a:endParaRPr>
          </a:p>
          <a:p>
            <a:pPr marL="0" indent="0" algn="ctr">
              <a:buNone/>
            </a:pPr>
            <a:r>
              <a:rPr lang="nl-BE" sz="3200" b="1" dirty="0">
                <a:latin typeface="Avenir Next Medium"/>
              </a:rPr>
              <a:t>Reageer altijd!</a:t>
            </a:r>
          </a:p>
        </p:txBody>
      </p:sp>
      <p:pic>
        <p:nvPicPr>
          <p:cNvPr id="4" name="Afbeelding 3"/>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190602" y="365125"/>
            <a:ext cx="1557898" cy="1557898"/>
          </a:xfrm>
          <a:prstGeom prst="rect">
            <a:avLst/>
          </a:prstGeom>
          <a:solidFill>
            <a:schemeClr val="bg1"/>
          </a:solidFill>
        </p:spPr>
      </p:pic>
    </p:spTree>
    <p:extLst>
      <p:ext uri="{BB962C8B-B14F-4D97-AF65-F5344CB8AC3E}">
        <p14:creationId xmlns:p14="http://schemas.microsoft.com/office/powerpoint/2010/main" val="277560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000000"/>
                </a:solidFill>
                <a:latin typeface="Montserrat" pitchFamily="2" charset="0"/>
              </a:rPr>
              <a:t>Gendernormen</a:t>
            </a:r>
          </a:p>
        </p:txBody>
      </p:sp>
      <p:sp>
        <p:nvSpPr>
          <p:cNvPr id="3" name="Tijdelijke aanduiding voor inhoud 2"/>
          <p:cNvSpPr>
            <a:spLocks noGrp="1"/>
          </p:cNvSpPr>
          <p:nvPr>
            <p:ph idx="1"/>
          </p:nvPr>
        </p:nvSpPr>
        <p:spPr/>
        <p:txBody>
          <a:bodyPr>
            <a:normAutofit/>
          </a:bodyPr>
          <a:lstStyle/>
          <a:p>
            <a:pPr marL="0" indent="0">
              <a:buNone/>
            </a:pPr>
            <a:r>
              <a:rPr lang="nl-NL" sz="2400">
                <a:solidFill>
                  <a:srgbClr val="000000"/>
                </a:solidFill>
              </a:rPr>
              <a:t>Ongeschreven voorschriften die een samenleving aan gender verbindt</a:t>
            </a:r>
          </a:p>
        </p:txBody>
      </p:sp>
      <p:sp>
        <p:nvSpPr>
          <p:cNvPr id="4" name="Rechthoek 3"/>
          <p:cNvSpPr/>
          <p:nvPr/>
        </p:nvSpPr>
        <p:spPr>
          <a:xfrm>
            <a:off x="680651" y="3208523"/>
            <a:ext cx="3842951" cy="1853513"/>
          </a:xfrm>
          <a:prstGeom prst="rect">
            <a:avLst/>
          </a:prstGeom>
          <a:solidFill>
            <a:srgbClr val="65BAE1"/>
          </a:solidFill>
          <a:ln>
            <a:solidFill>
              <a:srgbClr val="65BA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5" name="Tekstvak 4"/>
          <p:cNvSpPr txBox="1"/>
          <p:nvPr/>
        </p:nvSpPr>
        <p:spPr>
          <a:xfrm>
            <a:off x="717721" y="3705313"/>
            <a:ext cx="3499022" cy="954107"/>
          </a:xfrm>
          <a:prstGeom prst="rect">
            <a:avLst/>
          </a:prstGeom>
          <a:solidFill>
            <a:srgbClr val="65BAE1"/>
          </a:solidFill>
          <a:ln>
            <a:solidFill>
              <a:srgbClr val="65BAE1"/>
            </a:solidFill>
          </a:ln>
        </p:spPr>
        <p:txBody>
          <a:bodyPr wrap="square" rtlCol="0">
            <a:spAutoFit/>
          </a:bodyPr>
          <a:lstStyle/>
          <a:p>
            <a:pPr algn="ctr"/>
            <a:r>
              <a:rPr lang="nl-BE" sz="2800" b="1">
                <a:solidFill>
                  <a:srgbClr val="000000"/>
                </a:solidFill>
                <a:latin typeface="Avenir Next Medium" panose="020B0603020202020204" pitchFamily="34" charset="0"/>
              </a:rPr>
              <a:t>gender in de samenleving</a:t>
            </a:r>
          </a:p>
        </p:txBody>
      </p:sp>
      <p:sp>
        <p:nvSpPr>
          <p:cNvPr id="6" name="Rechthoek 5"/>
          <p:cNvSpPr/>
          <p:nvPr/>
        </p:nvSpPr>
        <p:spPr>
          <a:xfrm>
            <a:off x="7462451" y="3208523"/>
            <a:ext cx="3842951" cy="1853513"/>
          </a:xfrm>
          <a:prstGeom prst="rect">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000000"/>
              </a:solidFill>
            </a:endParaRPr>
          </a:p>
        </p:txBody>
      </p:sp>
      <p:sp>
        <p:nvSpPr>
          <p:cNvPr id="7" name="Tekstvak 6"/>
          <p:cNvSpPr txBox="1"/>
          <p:nvPr/>
        </p:nvSpPr>
        <p:spPr>
          <a:xfrm>
            <a:off x="7634415" y="3887796"/>
            <a:ext cx="3499022" cy="523220"/>
          </a:xfrm>
          <a:prstGeom prst="rect">
            <a:avLst/>
          </a:prstGeom>
          <a:noFill/>
        </p:spPr>
        <p:txBody>
          <a:bodyPr wrap="square" rtlCol="0">
            <a:spAutoFit/>
          </a:bodyPr>
          <a:lstStyle/>
          <a:p>
            <a:pPr algn="ctr"/>
            <a:r>
              <a:rPr lang="nl-BE" sz="2800" b="1">
                <a:solidFill>
                  <a:srgbClr val="000000"/>
                </a:solidFill>
                <a:latin typeface="Avenir Next Medium" panose="020B0603020202020204" pitchFamily="34" charset="0"/>
              </a:rPr>
              <a:t>gendernormen</a:t>
            </a:r>
          </a:p>
        </p:txBody>
      </p:sp>
      <p:cxnSp>
        <p:nvCxnSpPr>
          <p:cNvPr id="9" name="Rechte verbindingslijn met pijl 8"/>
          <p:cNvCxnSpPr/>
          <p:nvPr/>
        </p:nvCxnSpPr>
        <p:spPr>
          <a:xfrm>
            <a:off x="4151870" y="3612546"/>
            <a:ext cx="3929449" cy="12357"/>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Rechte verbindingslijn met pijl 10"/>
          <p:cNvCxnSpPr/>
          <p:nvPr/>
        </p:nvCxnSpPr>
        <p:spPr>
          <a:xfrm flipH="1" flipV="1">
            <a:off x="4174523" y="4619324"/>
            <a:ext cx="3842952" cy="24713"/>
          </a:xfrm>
          <a:prstGeom prst="straightConnector1">
            <a:avLst/>
          </a:prstGeom>
          <a:ln w="38100" cap="flat" cmpd="sng" algn="ctr">
            <a:solidFill>
              <a:srgbClr val="BBDEFB"/>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kstvak 11"/>
          <p:cNvSpPr txBox="1"/>
          <p:nvPr/>
        </p:nvSpPr>
        <p:spPr>
          <a:xfrm>
            <a:off x="4652318" y="3066730"/>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
        <p:nvSpPr>
          <p:cNvPr id="13" name="Tekstvak 12"/>
          <p:cNvSpPr txBox="1"/>
          <p:nvPr/>
        </p:nvSpPr>
        <p:spPr>
          <a:xfrm>
            <a:off x="4652318" y="4964134"/>
            <a:ext cx="2681416" cy="523220"/>
          </a:xfrm>
          <a:prstGeom prst="rect">
            <a:avLst/>
          </a:prstGeom>
          <a:noFill/>
        </p:spPr>
        <p:txBody>
          <a:bodyPr wrap="square" rtlCol="0">
            <a:spAutoFit/>
          </a:bodyPr>
          <a:lstStyle/>
          <a:p>
            <a:pPr algn="ctr"/>
            <a:r>
              <a:rPr lang="nl-BE" sz="2800">
                <a:solidFill>
                  <a:srgbClr val="000000"/>
                </a:solidFill>
                <a:latin typeface="Avenir Next Medium" panose="020B0603020202020204" pitchFamily="34" charset="0"/>
              </a:rPr>
              <a:t>internaliseren</a:t>
            </a:r>
          </a:p>
        </p:txBody>
      </p:sp>
    </p:spTree>
    <p:extLst>
      <p:ext uri="{BB962C8B-B14F-4D97-AF65-F5344CB8AC3E}">
        <p14:creationId xmlns:p14="http://schemas.microsoft.com/office/powerpoint/2010/main" val="2979541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atin typeface="Montserrat"/>
                <a:cs typeface="Arial"/>
              </a:rPr>
              <a:t>Opdracht</a:t>
            </a:r>
            <a:endParaRPr lang="nl-NL"/>
          </a:p>
        </p:txBody>
      </p:sp>
      <p:sp>
        <p:nvSpPr>
          <p:cNvPr id="3" name="Tijdelijke aanduiding voor inhoud 2"/>
          <p:cNvSpPr>
            <a:spLocks noGrp="1"/>
          </p:cNvSpPr>
          <p:nvPr>
            <p:ph idx="1"/>
          </p:nvPr>
        </p:nvSpPr>
        <p:spPr>
          <a:xfrm>
            <a:off x="838200" y="1825625"/>
            <a:ext cx="10486846" cy="1720282"/>
          </a:xfrm>
        </p:spPr>
        <p:txBody>
          <a:bodyPr anchor="ctr">
            <a:normAutofit/>
          </a:bodyPr>
          <a:lstStyle/>
          <a:p>
            <a:r>
              <a:rPr lang="nl-BE">
                <a:latin typeface="Avenir Next Medium"/>
              </a:rPr>
              <a:t> Screen je lesmateriaal!</a:t>
            </a:r>
            <a:endParaRPr lang="nl-NL">
              <a:latin typeface="Avenir Next Medium"/>
            </a:endParaRPr>
          </a:p>
          <a:p>
            <a:r>
              <a:rPr lang="nl-BE">
                <a:latin typeface="Avenir Next Medium"/>
              </a:rPr>
              <a:t> Gebruik de kijkwijzers op de volgende slides.</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3424" y="358131"/>
            <a:ext cx="806380" cy="806380"/>
          </a:xfrm>
          <a:prstGeom prst="rect">
            <a:avLst/>
          </a:prstGeom>
        </p:spPr>
      </p:pic>
    </p:spTree>
    <p:extLst>
      <p:ext uri="{BB962C8B-B14F-4D97-AF65-F5344CB8AC3E}">
        <p14:creationId xmlns:p14="http://schemas.microsoft.com/office/powerpoint/2010/main" val="1676244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Heteronorm</a:t>
            </a:r>
          </a:p>
        </p:txBody>
      </p:sp>
      <p:sp>
        <p:nvSpPr>
          <p:cNvPr id="3" name="Tijdelijke aanduiding voor inhoud 2"/>
          <p:cNvSpPr>
            <a:spLocks noGrp="1"/>
          </p:cNvSpPr>
          <p:nvPr>
            <p:ph idx="1"/>
          </p:nvPr>
        </p:nvSpPr>
        <p:spPr>
          <a:xfrm>
            <a:off x="955159" y="571501"/>
            <a:ext cx="10515600" cy="4351338"/>
          </a:xfrm>
        </p:spPr>
        <p:txBody>
          <a:bodyPr anchor="ctr">
            <a:normAutofit/>
          </a:bodyPr>
          <a:lstStyle/>
          <a:p>
            <a:pPr>
              <a:buFont typeface="Wingdings"/>
              <a:buChar char="q"/>
            </a:pPr>
            <a:r>
              <a:rPr lang="nl-BE"/>
              <a:t> </a:t>
            </a:r>
            <a:r>
              <a:rPr lang="nl-BE" err="1"/>
              <a:t>Holebikoppels</a:t>
            </a:r>
            <a:endParaRPr lang="nl-BE">
              <a:cs typeface="Calibri Light" panose="020F0302020204030204"/>
            </a:endParaRPr>
          </a:p>
          <a:p>
            <a:pPr>
              <a:buFont typeface="Wingdings"/>
              <a:buChar char="q"/>
            </a:pPr>
            <a:r>
              <a:rPr lang="nl-BE"/>
              <a:t> Gezinsvormen</a:t>
            </a:r>
            <a:endParaRPr lang="nl-BE">
              <a:cs typeface="Calibri Light" panose="020F0302020204030204"/>
            </a:endParaRPr>
          </a:p>
          <a:p>
            <a:pPr>
              <a:buFont typeface="Wingdings"/>
              <a:buChar char="q"/>
            </a:pPr>
            <a:r>
              <a:rPr lang="nl-BE"/>
              <a:t> Seksuele identiteit</a:t>
            </a:r>
            <a:endParaRPr lang="nl-BE">
              <a:cs typeface="Calibri Light" panose="020F0302020204030204"/>
            </a:endParaRPr>
          </a:p>
          <a:p>
            <a:pPr>
              <a:buFont typeface="Wingdings"/>
              <a:buChar char="q"/>
            </a:pPr>
            <a:r>
              <a:rPr lang="nl-BE"/>
              <a:t> Taalgebruik</a:t>
            </a:r>
            <a:endParaRPr lang="nl-BE">
              <a:cs typeface="Calibri Light" panose="020F0302020204030204"/>
            </a:endParaRPr>
          </a:p>
        </p:txBody>
      </p:sp>
      <p:pic>
        <p:nvPicPr>
          <p:cNvPr id="6" name="Afbeelding 5">
            <a:extLst>
              <a:ext uri="{FF2B5EF4-FFF2-40B4-BE49-F238E27FC236}">
                <a16:creationId xmlns:a16="http://schemas.microsoft.com/office/drawing/2014/main" id="{E40BF718-BB68-47A8-A5C5-9183AEEED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3496" y="571501"/>
            <a:ext cx="1142998" cy="1142998"/>
          </a:xfrm>
          <a:prstGeom prst="rect">
            <a:avLst/>
          </a:prstGeom>
        </p:spPr>
      </p:pic>
    </p:spTree>
    <p:extLst>
      <p:ext uri="{BB962C8B-B14F-4D97-AF65-F5344CB8AC3E}">
        <p14:creationId xmlns:p14="http://schemas.microsoft.com/office/powerpoint/2010/main" val="1054578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Diversiteit</a:t>
            </a:r>
          </a:p>
        </p:txBody>
      </p:sp>
      <p:sp>
        <p:nvSpPr>
          <p:cNvPr id="3" name="Tijdelijke aanduiding voor inhoud 2"/>
          <p:cNvSpPr>
            <a:spLocks noGrp="1"/>
          </p:cNvSpPr>
          <p:nvPr>
            <p:ph idx="1"/>
          </p:nvPr>
        </p:nvSpPr>
        <p:spPr>
          <a:xfrm>
            <a:off x="976423" y="836797"/>
            <a:ext cx="10515600" cy="4351338"/>
          </a:xfrm>
        </p:spPr>
        <p:txBody>
          <a:bodyPr anchor="ctr">
            <a:normAutofit/>
          </a:bodyPr>
          <a:lstStyle/>
          <a:p>
            <a:pPr>
              <a:buFont typeface="Wingdings"/>
              <a:buChar char="q"/>
            </a:pPr>
            <a:r>
              <a:rPr lang="nl-BE"/>
              <a:t> Huidskleur</a:t>
            </a:r>
            <a:endParaRPr lang="nl-BE">
              <a:cs typeface="Calibri Light" panose="020F0302020204030204"/>
            </a:endParaRPr>
          </a:p>
          <a:p>
            <a:pPr>
              <a:buFont typeface="Wingdings"/>
              <a:buChar char="q"/>
            </a:pPr>
            <a:r>
              <a:rPr lang="nl-BE"/>
              <a:t> Handicap</a:t>
            </a:r>
            <a:endParaRPr lang="nl-BE">
              <a:cs typeface="Calibri Light" panose="020F0302020204030204"/>
            </a:endParaRPr>
          </a:p>
          <a:p>
            <a:pPr>
              <a:buFont typeface="Wingdings"/>
              <a:buChar char="q"/>
            </a:pPr>
            <a:r>
              <a:rPr lang="nl-BE"/>
              <a:t> Leeftijd</a:t>
            </a:r>
            <a:endParaRPr lang="nl-BE">
              <a:cs typeface="Calibri Light" panose="020F0302020204030204"/>
            </a:endParaRPr>
          </a:p>
          <a:p>
            <a:pPr>
              <a:buFont typeface="Wingdings"/>
              <a:buChar char="q"/>
            </a:pPr>
            <a:r>
              <a:rPr lang="nl-BE"/>
              <a:t> Religie</a:t>
            </a:r>
            <a:endParaRPr lang="nl-BE">
              <a:cs typeface="Calibri Light" panose="020F0302020204030204"/>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3496" y="571501"/>
            <a:ext cx="1142998" cy="1142998"/>
          </a:xfrm>
          <a:prstGeom prst="rect">
            <a:avLst/>
          </a:prstGeom>
        </p:spPr>
      </p:pic>
    </p:spTree>
    <p:extLst>
      <p:ext uri="{BB962C8B-B14F-4D97-AF65-F5344CB8AC3E}">
        <p14:creationId xmlns:p14="http://schemas.microsoft.com/office/powerpoint/2010/main" val="2307212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Gendernorm</a:t>
            </a:r>
          </a:p>
        </p:txBody>
      </p:sp>
      <p:sp>
        <p:nvSpPr>
          <p:cNvPr id="3" name="Tijdelijke aanduiding voor inhoud 2"/>
          <p:cNvSpPr>
            <a:spLocks noGrp="1"/>
          </p:cNvSpPr>
          <p:nvPr>
            <p:ph idx="1"/>
          </p:nvPr>
        </p:nvSpPr>
        <p:spPr>
          <a:xfrm>
            <a:off x="860894" y="1602341"/>
            <a:ext cx="10515600" cy="2942357"/>
          </a:xfrm>
        </p:spPr>
        <p:txBody>
          <a:bodyPr anchor="ctr">
            <a:normAutofit/>
          </a:bodyPr>
          <a:lstStyle/>
          <a:p>
            <a:pPr>
              <a:buFont typeface="Wingdings"/>
              <a:buChar char="q"/>
            </a:pPr>
            <a:r>
              <a:rPr lang="nl-BE"/>
              <a:t> Vrouwen &amp; mannen</a:t>
            </a:r>
            <a:endParaRPr lang="nl-NL"/>
          </a:p>
          <a:p>
            <a:pPr>
              <a:buFont typeface="Wingdings"/>
              <a:buChar char="q"/>
            </a:pPr>
            <a:r>
              <a:rPr lang="nl-BE"/>
              <a:t> Niet-stereotiepe genderexpressie</a:t>
            </a:r>
            <a:endParaRPr lang="nl-BE">
              <a:cs typeface="Calibri Light" panose="020F0302020204030204"/>
            </a:endParaRPr>
          </a:p>
          <a:p>
            <a:pPr>
              <a:buFont typeface="Wingdings"/>
              <a:buChar char="q"/>
            </a:pPr>
            <a:r>
              <a:rPr lang="nl-BE"/>
              <a:t> Diverse activiteiten in uiteenlopende situaties</a:t>
            </a:r>
            <a:endParaRPr lang="nl-BE">
              <a:cs typeface="Calibri Light" panose="020F0302020204030204"/>
            </a:endParaRPr>
          </a:p>
          <a:p>
            <a:pPr>
              <a:buFont typeface="Wingdings"/>
              <a:buChar char="q"/>
            </a:pPr>
            <a:r>
              <a:rPr lang="nl-BE"/>
              <a:t> Niet-</a:t>
            </a:r>
            <a:r>
              <a:rPr lang="nl-BE" err="1"/>
              <a:t>genderstereotiepe</a:t>
            </a:r>
            <a:r>
              <a:rPr lang="nl-BE"/>
              <a:t> voorwerpen</a:t>
            </a:r>
            <a:endParaRPr lang="nl-BE">
              <a:cs typeface="Calibri Light" panose="020F0302020204030204"/>
            </a:endParaRPr>
          </a:p>
          <a:p>
            <a:pPr>
              <a:buFont typeface="Wingdings"/>
              <a:buChar char="q"/>
            </a:pPr>
            <a:r>
              <a:rPr lang="nl-BE"/>
              <a:t> Vrouwelijke bijdragen</a:t>
            </a:r>
            <a:endParaRPr lang="nl-BE">
              <a:cs typeface="Calibri Light" panose="020F0302020204030204"/>
            </a:endParaRPr>
          </a:p>
        </p:txBody>
      </p:sp>
      <p:pic>
        <p:nvPicPr>
          <p:cNvPr id="6" name="Afbeelding 5">
            <a:extLst>
              <a:ext uri="{FF2B5EF4-FFF2-40B4-BE49-F238E27FC236}">
                <a16:creationId xmlns:a16="http://schemas.microsoft.com/office/drawing/2014/main" id="{3D967312-9458-9D81-3AF1-BC1198412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3496" y="571501"/>
            <a:ext cx="1142998" cy="1142998"/>
          </a:xfrm>
          <a:prstGeom prst="rect">
            <a:avLst/>
          </a:prstGeom>
        </p:spPr>
      </p:pic>
    </p:spTree>
    <p:extLst>
      <p:ext uri="{BB962C8B-B14F-4D97-AF65-F5344CB8AC3E}">
        <p14:creationId xmlns:p14="http://schemas.microsoft.com/office/powerpoint/2010/main" val="1891388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Nabespreking</a:t>
            </a:r>
          </a:p>
        </p:txBody>
      </p:sp>
      <p:sp>
        <p:nvSpPr>
          <p:cNvPr id="6" name="Tijdelijke aanduiding voor inhoud 5"/>
          <p:cNvSpPr>
            <a:spLocks noGrp="1"/>
          </p:cNvSpPr>
          <p:nvPr>
            <p:ph idx="1"/>
          </p:nvPr>
        </p:nvSpPr>
        <p:spPr/>
        <p:txBody>
          <a:bodyPr vert="horz" lIns="91440" tIns="45720" rIns="91440" bIns="45720" rtlCol="0" anchor="t">
            <a:normAutofit/>
          </a:bodyPr>
          <a:lstStyle/>
          <a:p>
            <a:r>
              <a:rPr lang="nl-BE" dirty="0">
                <a:latin typeface="Avenir Next Medium"/>
              </a:rPr>
              <a:t> Verrast?</a:t>
            </a:r>
          </a:p>
          <a:p>
            <a:r>
              <a:rPr lang="nl-BE" dirty="0">
                <a:latin typeface="Avenir Next Medium"/>
              </a:rPr>
              <a:t> Aandachtspunten?</a:t>
            </a:r>
          </a:p>
        </p:txBody>
      </p:sp>
      <p:pic>
        <p:nvPicPr>
          <p:cNvPr id="5" name="Afbeelding 4" descr="Afbeelding met tekst&#10;&#10;Automatisch gegenereerde beschrijving">
            <a:extLst>
              <a:ext uri="{FF2B5EF4-FFF2-40B4-BE49-F238E27FC236}">
                <a16:creationId xmlns:a16="http://schemas.microsoft.com/office/drawing/2014/main" id="{7A1A34EB-FB5D-29A1-A9A2-78D956255044}"/>
              </a:ext>
            </a:extLst>
          </p:cNvPr>
          <p:cNvPicPr>
            <a:picLocks noChangeAspect="1"/>
          </p:cNvPicPr>
          <p:nvPr/>
        </p:nvPicPr>
        <p:blipFill>
          <a:blip r:embed="rId3"/>
          <a:stretch>
            <a:fillRect/>
          </a:stretch>
        </p:blipFill>
        <p:spPr>
          <a:xfrm>
            <a:off x="10017155" y="132721"/>
            <a:ext cx="1603615" cy="1589238"/>
          </a:xfrm>
          <a:prstGeom prst="rect">
            <a:avLst/>
          </a:prstGeom>
        </p:spPr>
      </p:pic>
    </p:spTree>
    <p:extLst>
      <p:ext uri="{BB962C8B-B14F-4D97-AF65-F5344CB8AC3E}">
        <p14:creationId xmlns:p14="http://schemas.microsoft.com/office/powerpoint/2010/main" val="2900239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Zelfreflectie</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NL" dirty="0">
                <a:latin typeface="Avenir Next Medium"/>
              </a:rPr>
              <a:t>Welke andere zaken heb ik nodig om van mijn klas een veilige, respectvolle en inclusieve leeromgeving te maken voor al mijn leerlingen?</a:t>
            </a:r>
          </a:p>
          <a:p>
            <a:endParaRPr lang="nl-NL"/>
          </a:p>
        </p:txBody>
      </p:sp>
      <p:pic>
        <p:nvPicPr>
          <p:cNvPr id="4" name="Afbeelding 4" descr="Afbeelding met tekst&#10;&#10;Automatisch gegenereerde beschrijving">
            <a:extLst>
              <a:ext uri="{FF2B5EF4-FFF2-40B4-BE49-F238E27FC236}">
                <a16:creationId xmlns:a16="http://schemas.microsoft.com/office/drawing/2014/main" id="{2CC27911-5E09-1E7D-6BD4-97CE21BB2EDE}"/>
              </a:ext>
            </a:extLst>
          </p:cNvPr>
          <p:cNvPicPr>
            <a:picLocks noChangeAspect="1"/>
          </p:cNvPicPr>
          <p:nvPr/>
        </p:nvPicPr>
        <p:blipFill>
          <a:blip r:embed="rId3"/>
          <a:stretch>
            <a:fillRect/>
          </a:stretch>
        </p:blipFill>
        <p:spPr>
          <a:xfrm>
            <a:off x="10017155" y="132721"/>
            <a:ext cx="1603615" cy="1589238"/>
          </a:xfrm>
          <a:prstGeom prst="rect">
            <a:avLst/>
          </a:prstGeom>
        </p:spPr>
      </p:pic>
    </p:spTree>
    <p:extLst>
      <p:ext uri="{BB962C8B-B14F-4D97-AF65-F5344CB8AC3E}">
        <p14:creationId xmlns:p14="http://schemas.microsoft.com/office/powerpoint/2010/main" val="3193392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7067E91-877B-15DF-D363-62A533B96A72}"/>
              </a:ext>
            </a:extLst>
          </p:cNvPr>
          <p:cNvSpPr>
            <a:spLocks noGrp="1"/>
          </p:cNvSpPr>
          <p:nvPr>
            <p:ph type="title" idx="4294967295"/>
          </p:nvPr>
        </p:nvSpPr>
        <p:spPr>
          <a:xfrm>
            <a:off x="712839" y="1648286"/>
            <a:ext cx="10515600" cy="2852737"/>
          </a:xfrm>
          <a:prstGeom prst="rect">
            <a:avLst/>
          </a:prstGeom>
        </p:spPr>
        <p:txBody>
          <a:bodyPr lIns="91440" tIns="45720" rIns="91440" bIns="45720" anchor="t">
            <a:normAutofit/>
          </a:bodyPr>
          <a:lstStyle/>
          <a:p>
            <a:r>
              <a:rPr lang="nl-NL" b="1" dirty="0">
                <a:solidFill>
                  <a:srgbClr val="000000"/>
                </a:solidFill>
                <a:latin typeface="Montserrat"/>
              </a:rPr>
              <a:t>Meer informatie?</a:t>
            </a:r>
            <a:br>
              <a:rPr lang="nl-NL" b="1" dirty="0">
                <a:latin typeface="Montserrat"/>
              </a:rPr>
            </a:br>
            <a:br>
              <a:rPr lang="nl-NL" b="1" dirty="0">
                <a:latin typeface="Montserrat"/>
              </a:rPr>
            </a:br>
            <a:r>
              <a:rPr lang="nl-NL" b="1" dirty="0">
                <a:solidFill>
                  <a:srgbClr val="000000"/>
                </a:solidFill>
                <a:latin typeface="Montserrat"/>
              </a:rPr>
              <a:t>Neem een kijkje op: www.cavaria.be/sot</a:t>
            </a:r>
            <a:endParaRPr lang="nl-BE" b="1" dirty="0">
              <a:solidFill>
                <a:srgbClr val="000000"/>
              </a:solidFill>
              <a:latin typeface="Montserrat"/>
            </a:endParaRPr>
          </a:p>
        </p:txBody>
      </p:sp>
    </p:spTree>
    <p:extLst>
      <p:ext uri="{BB962C8B-B14F-4D97-AF65-F5344CB8AC3E}">
        <p14:creationId xmlns:p14="http://schemas.microsoft.com/office/powerpoint/2010/main" val="64192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Probleem?</a:t>
            </a:r>
          </a:p>
        </p:txBody>
      </p:sp>
      <p:pic>
        <p:nvPicPr>
          <p:cNvPr id="5" name="Tijdelijke aanduiding voor inhou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74811" y="1700507"/>
            <a:ext cx="1935614" cy="1935614"/>
          </a:xfrm>
        </p:spPr>
      </p:pic>
      <p:pic>
        <p:nvPicPr>
          <p:cNvPr id="2050" name="Picture 2" descr="Stairs fre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2248" y="1864829"/>
            <a:ext cx="1771292" cy="17712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pres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13" y="1797953"/>
            <a:ext cx="1935614" cy="1935614"/>
          </a:xfrm>
          <a:prstGeom prst="rect">
            <a:avLst/>
          </a:prstGeom>
          <a:noFill/>
          <a:extLst>
            <a:ext uri="{909E8E84-426E-40DD-AFC4-6F175D3DCCD1}">
              <a14:hiddenFill xmlns:a14="http://schemas.microsoft.com/office/drawing/2010/main">
                <a:solidFill>
                  <a:srgbClr val="FFFFFF"/>
                </a:solidFill>
              </a14:hiddenFill>
            </a:ext>
          </a:extLst>
        </p:spPr>
      </p:pic>
      <p:sp>
        <p:nvSpPr>
          <p:cNvPr id="9" name="Afgeronde rechthoek 8"/>
          <p:cNvSpPr/>
          <p:nvPr/>
        </p:nvSpPr>
        <p:spPr>
          <a:xfrm>
            <a:off x="1001683"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srgbClr val="000000"/>
                </a:solidFill>
                <a:effectLst/>
                <a:uLnTx/>
                <a:uFillTx/>
                <a:latin typeface="Avenir Next Medium" panose="020B0603020202020204" pitchFamily="34" charset="0"/>
              </a:rPr>
              <a:t>Laag zelfbeeld</a:t>
            </a:r>
          </a:p>
        </p:txBody>
      </p:sp>
      <p:sp>
        <p:nvSpPr>
          <p:cNvPr id="10" name="Afgeronde rechthoek 9"/>
          <p:cNvSpPr/>
          <p:nvPr/>
        </p:nvSpPr>
        <p:spPr>
          <a:xfrm>
            <a:off x="4693576" y="4066076"/>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400" b="1" i="0" u="none" strike="noStrike" kern="1200" cap="none" spc="0" normalizeH="0" baseline="0" noProof="0">
                <a:ln>
                  <a:noFill/>
                </a:ln>
                <a:solidFill>
                  <a:prstClr val="black"/>
                </a:solidFill>
                <a:effectLst/>
                <a:uLnTx/>
                <a:uFillTx/>
                <a:latin typeface="Avenir Next Medium" panose="020B0603020202020204" pitchFamily="34" charset="0"/>
              </a:rPr>
              <a:t>Verloren talenten</a:t>
            </a:r>
          </a:p>
        </p:txBody>
      </p:sp>
      <p:sp>
        <p:nvSpPr>
          <p:cNvPr id="11" name="Afgeronde rechthoek 10"/>
          <p:cNvSpPr/>
          <p:nvPr/>
        </p:nvSpPr>
        <p:spPr>
          <a:xfrm>
            <a:off x="8385472" y="4025990"/>
            <a:ext cx="2804845" cy="1010042"/>
          </a:xfrm>
          <a:prstGeom prst="roundRect">
            <a:avLst>
              <a:gd name="adj" fmla="val 5547"/>
            </a:avLst>
          </a:prstGeom>
          <a:solidFill>
            <a:srgbClr val="65B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a:ln>
                  <a:noFill/>
                </a:ln>
                <a:solidFill>
                  <a:prstClr val="black"/>
                </a:solidFill>
                <a:effectLst/>
                <a:uLnTx/>
                <a:uFillTx/>
                <a:latin typeface="Avenir Next Medium" panose="020B0603020202020204" pitchFamily="34" charset="0"/>
              </a:rPr>
              <a:t>Ongelijke verdeling van loon &amp; werk</a:t>
            </a:r>
          </a:p>
        </p:txBody>
      </p:sp>
    </p:spTree>
    <p:extLst>
      <p:ext uri="{BB962C8B-B14F-4D97-AF65-F5344CB8AC3E}">
        <p14:creationId xmlns:p14="http://schemas.microsoft.com/office/powerpoint/2010/main" val="224266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fgeronde rechthoek 23"/>
          <p:cNvSpPr/>
          <p:nvPr/>
        </p:nvSpPr>
        <p:spPr>
          <a:xfrm>
            <a:off x="1215891" y="1421176"/>
            <a:ext cx="9437419" cy="3885006"/>
          </a:xfrm>
          <a:prstGeom prst="roundRect">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latin typeface="Calibri" panose="020F0502020204030204"/>
            </a:endParaRPr>
          </a:p>
        </p:txBody>
      </p:sp>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105021"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318283" y="2564904"/>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362736" y="4430637"/>
            <a:ext cx="2388265"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985091" y="454117"/>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a:solidFill>
                  <a:srgbClr val="000000"/>
                </a:solidFill>
                <a:latin typeface="Montserrat" pitchFamily="2" charset="0"/>
                <a:cs typeface="Poppins" panose="00000800000000000000" pitchFamily="50" charset="0"/>
              </a:rPr>
              <a:t>Wat weten we uit onderzoek?</a:t>
            </a:r>
          </a:p>
        </p:txBody>
      </p:sp>
    </p:spTree>
    <p:extLst>
      <p:ext uri="{BB962C8B-B14F-4D97-AF65-F5344CB8AC3E}">
        <p14:creationId xmlns:p14="http://schemas.microsoft.com/office/powerpoint/2010/main" val="105348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1845584" y="2564904"/>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7" name="PIJL-RECHTS 6"/>
          <p:cNvSpPr/>
          <p:nvPr/>
        </p:nvSpPr>
        <p:spPr>
          <a:xfrm>
            <a:off x="3630321" y="4384112"/>
            <a:ext cx="2302313"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8" name="Gekromde PIJL-OMHOOG 7"/>
          <p:cNvSpPr/>
          <p:nvPr/>
        </p:nvSpPr>
        <p:spPr>
          <a:xfrm flipH="1">
            <a:off x="2911528" y="5017964"/>
            <a:ext cx="1437585"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9" name="Picture 2" descr="http://2.bp.blogspot.com/-jV1to4iEBBY/T3ZYmyIt1WI/AAAAAAAABUo/74gFdqRtKb4/s1600/gender+continuu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64" b="6371"/>
          <a:stretch/>
        </p:blipFill>
        <p:spPr bwMode="auto">
          <a:xfrm>
            <a:off x="6333502" y="2581742"/>
            <a:ext cx="4032448" cy="1738072"/>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
        <p:nvSpPr>
          <p:cNvPr id="10" name="PIJL-RECHTS 9"/>
          <p:cNvSpPr/>
          <p:nvPr/>
        </p:nvSpPr>
        <p:spPr>
          <a:xfrm>
            <a:off x="9755642" y="4398265"/>
            <a:ext cx="668598" cy="69917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grpSp>
        <p:nvGrpSpPr>
          <p:cNvPr id="11" name="Groep 10"/>
          <p:cNvGrpSpPr/>
          <p:nvPr/>
        </p:nvGrpSpPr>
        <p:grpSpPr>
          <a:xfrm>
            <a:off x="6360210" y="4391554"/>
            <a:ext cx="1365453" cy="699176"/>
            <a:chOff x="2050095" y="3933056"/>
            <a:chExt cx="1223131" cy="864096"/>
          </a:xfrm>
          <a:solidFill>
            <a:srgbClr val="FF0000"/>
          </a:solidFill>
        </p:grpSpPr>
        <p:sp>
          <p:nvSpPr>
            <p:cNvPr id="12" name="PIJL-RECHTS 11"/>
            <p:cNvSpPr/>
            <p:nvPr/>
          </p:nvSpPr>
          <p:spPr>
            <a:xfrm rot="10800000">
              <a:off x="2050095" y="3933056"/>
              <a:ext cx="1043260" cy="864096"/>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sp>
          <p:nvSpPr>
            <p:cNvPr id="13" name="Tekstvak 12"/>
            <p:cNvSpPr txBox="1"/>
            <p:nvPr/>
          </p:nvSpPr>
          <p:spPr>
            <a:xfrm>
              <a:off x="2050096" y="4136879"/>
              <a:ext cx="1223130" cy="456449"/>
            </a:xfrm>
            <a:prstGeom prst="rect">
              <a:avLst/>
            </a:prstGeom>
            <a:noFill/>
          </p:spPr>
          <p:txBody>
            <a:bodyPr wrap="square" rtlCol="0">
              <a:spAutoFit/>
            </a:bodyPr>
            <a:lstStyle/>
            <a:p>
              <a:endParaRPr lang="nl-BE" b="1">
                <a:solidFill>
                  <a:prstClr val="black"/>
                </a:solidFill>
                <a:latin typeface="Calibri" panose="020F0502020204030204"/>
              </a:endParaRPr>
            </a:p>
          </p:txBody>
        </p:sp>
      </p:grpSp>
      <p:sp>
        <p:nvSpPr>
          <p:cNvPr id="14" name="Gekromde PIJL-OMHOOG 13"/>
          <p:cNvSpPr/>
          <p:nvPr/>
        </p:nvSpPr>
        <p:spPr>
          <a:xfrm>
            <a:off x="6912720" y="5030206"/>
            <a:ext cx="1492258" cy="475205"/>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black"/>
              </a:solidFill>
              <a:latin typeface="Calibri" panose="020F0502020204030204"/>
            </a:endParaRPr>
          </a:p>
        </p:txBody>
      </p:sp>
      <p:pic>
        <p:nvPicPr>
          <p:cNvPr id="15" name="Picture 2" descr="http://www.clker.com/cliparts/b/1/7/9/11949849671589982655male_symbol_dan_gerhards_01.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896" y="1657649"/>
            <a:ext cx="648072" cy="6524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clipartbest.com/cliparts/pc5/9ye/pc59yeMc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45782" y="1551819"/>
            <a:ext cx="507948" cy="8640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Rechte verbindingslijn 16"/>
          <p:cNvCxnSpPr/>
          <p:nvPr/>
        </p:nvCxnSpPr>
        <p:spPr>
          <a:xfrm>
            <a:off x="3645421" y="2564904"/>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a:off x="7671574" y="2581742"/>
            <a:ext cx="0" cy="25183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IJL-RECHTS 18"/>
          <p:cNvSpPr/>
          <p:nvPr/>
        </p:nvSpPr>
        <p:spPr>
          <a:xfrm rot="10800000">
            <a:off x="1845583" y="4384111"/>
            <a:ext cx="538321" cy="6600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solidFill>
                <a:prstClr val="black"/>
              </a:solidFill>
              <a:latin typeface="Calibri" panose="020F0502020204030204"/>
            </a:endParaRPr>
          </a:p>
        </p:txBody>
      </p:sp>
      <p:cxnSp>
        <p:nvCxnSpPr>
          <p:cNvPr id="20" name="Rechte verbindingslijn 19"/>
          <p:cNvCxnSpPr/>
          <p:nvPr/>
        </p:nvCxnSpPr>
        <p:spPr>
          <a:xfrm>
            <a:off x="2383905" y="2548066"/>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PIJL-LINKS en -RECHTS 20"/>
          <p:cNvSpPr/>
          <p:nvPr/>
        </p:nvSpPr>
        <p:spPr>
          <a:xfrm>
            <a:off x="2424222" y="4384112"/>
            <a:ext cx="1206098"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cxnSp>
        <p:nvCxnSpPr>
          <p:cNvPr id="22" name="Rechte verbindingslijn 21"/>
          <p:cNvCxnSpPr/>
          <p:nvPr/>
        </p:nvCxnSpPr>
        <p:spPr>
          <a:xfrm>
            <a:off x="9751953" y="2581743"/>
            <a:ext cx="0" cy="247930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JL-LINKS en -RECHTS 22"/>
          <p:cNvSpPr/>
          <p:nvPr/>
        </p:nvSpPr>
        <p:spPr>
          <a:xfrm>
            <a:off x="7730304" y="4430637"/>
            <a:ext cx="2020697" cy="660094"/>
          </a:xfrm>
          <a:prstGeom prst="lef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prstClr val="black"/>
                </a:solidFill>
                <a:latin typeface="Calibri" panose="020F0502020204030204"/>
              </a:rPr>
              <a:t>OK</a:t>
            </a:r>
          </a:p>
        </p:txBody>
      </p:sp>
      <p:sp>
        <p:nvSpPr>
          <p:cNvPr id="25" name="Titel 1"/>
          <p:cNvSpPr txBox="1">
            <a:spLocks/>
          </p:cNvSpPr>
          <p:nvPr/>
        </p:nvSpPr>
        <p:spPr>
          <a:xfrm>
            <a:off x="1158831" y="515546"/>
            <a:ext cx="9668219" cy="931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b="1">
                <a:solidFill>
                  <a:srgbClr val="000000"/>
                </a:solidFill>
                <a:latin typeface="Montserrat"/>
                <a:cs typeface="Poppins"/>
              </a:rPr>
              <a:t>Wat weten we uit onderzoek?</a:t>
            </a:r>
            <a:endParaRPr lang="nl-NL" b="1">
              <a:cs typeface="Calibri Light"/>
            </a:endParaRPr>
          </a:p>
        </p:txBody>
      </p:sp>
    </p:spTree>
    <p:extLst>
      <p:ext uri="{BB962C8B-B14F-4D97-AF65-F5344CB8AC3E}">
        <p14:creationId xmlns:p14="http://schemas.microsoft.com/office/powerpoint/2010/main" val="34331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3E52ED87-99BA-CE19-936A-0ADF4BB71C53}"/>
              </a:ext>
            </a:extLst>
          </p:cNvPr>
          <p:cNvSpPr>
            <a:spLocks noGrp="1" noChangeArrowheads="1"/>
          </p:cNvSpPr>
          <p:nvPr>
            <p:ph type="title"/>
          </p:nvPr>
        </p:nvSpPr>
        <p:spPr>
          <a:xfrm>
            <a:off x="1006899" y="1188637"/>
            <a:ext cx="9407962" cy="4480726"/>
          </a:xfrm>
        </p:spPr>
        <p:txBody>
          <a:bodyPr>
            <a:normAutofit/>
          </a:bodyPr>
          <a:lstStyle/>
          <a:p>
            <a:pPr algn="ctr" eaLnBrk="1" hangingPunct="1"/>
            <a:r>
              <a:rPr lang="nl-NL" altLang="nl-BE" sz="2400">
                <a:latin typeface="Poppins" panose="00000500000000000000" pitchFamily="2" charset="0"/>
                <a:cs typeface="Poppins" panose="00000500000000000000" pitchFamily="2" charset="0"/>
              </a:rPr>
              <a:t>Nog andere ordeningsprincipes?</a:t>
            </a:r>
          </a:p>
        </p:txBody>
      </p:sp>
      <p:pic>
        <p:nvPicPr>
          <p:cNvPr id="10" name="Tijdelijke aanduiding voor inhoud 8">
            <a:extLst>
              <a:ext uri="{FF2B5EF4-FFF2-40B4-BE49-F238E27FC236}">
                <a16:creationId xmlns:a16="http://schemas.microsoft.com/office/drawing/2014/main" id="{4F671014-29FB-EB2D-815F-43138A75C9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143" y="0"/>
            <a:ext cx="1813302" cy="1813302"/>
          </a:xfrm>
          <a:prstGeom prst="rect">
            <a:avLst/>
          </a:prstGeom>
        </p:spPr>
      </p:pic>
    </p:spTree>
  </p:cSld>
  <p:clrMapOvr>
    <a:masterClrMapping/>
  </p:clrMapOvr>
</p:sld>
</file>

<file path=ppt/theme/theme1.xml><?xml version="1.0" encoding="utf-8"?>
<a:theme xmlns:a="http://schemas.openxmlformats.org/drawingml/2006/main" name="1_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angepast ontwerp">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angepast 1">
      <a:dk1>
        <a:srgbClr val="C55A11"/>
      </a:dk1>
      <a:lt1>
        <a:sysClr val="window" lastClr="FFFFFF"/>
      </a:lt1>
      <a:dk2>
        <a:srgbClr val="C55A11"/>
      </a:dk2>
      <a:lt2>
        <a:srgbClr val="FFFFFF"/>
      </a:lt2>
      <a:accent1>
        <a:srgbClr val="C55A11"/>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chool's Out (SOT)">
      <a:majorFont>
        <a:latin typeface="Calibri Light"/>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95a6355-daaa-4b92-b62f-cc8d3b4dcbd9" xsi:nil="true"/>
    <lcf76f155ced4ddcb4097134ff3c332f xmlns="795a6355-daaa-4b92-b62f-cc8d3b4dcbd9">
      <Terms xmlns="http://schemas.microsoft.com/office/infopath/2007/PartnerControls"/>
    </lcf76f155ced4ddcb4097134ff3c332f>
    <TaxCatchAll xmlns="7340a75f-d0d6-4cbc-87f3-764fa94f95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26DFB4FE092044ADD2C03F2F2FC9AB" ma:contentTypeVersion="18" ma:contentTypeDescription="Een nieuw document maken." ma:contentTypeScope="" ma:versionID="41d26f841358d30c2e86cf75e926b229">
  <xsd:schema xmlns:xsd="http://www.w3.org/2001/XMLSchema" xmlns:xs="http://www.w3.org/2001/XMLSchema" xmlns:p="http://schemas.microsoft.com/office/2006/metadata/properties" xmlns:ns2="795a6355-daaa-4b92-b62f-cc8d3b4dcbd9" xmlns:ns3="7340a75f-d0d6-4cbc-87f3-764fa94f95ba" targetNamespace="http://schemas.microsoft.com/office/2006/metadata/properties" ma:root="true" ma:fieldsID="a1bce08601302085d5d06dcb8e021b3f" ns2:_="" ns3:_="">
    <xsd:import namespace="795a6355-daaa-4b92-b62f-cc8d3b4dcbd9"/>
    <xsd:import namespace="7340a75f-d0d6-4cbc-87f3-764fa94f95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5a6355-daaa-4b92-b62f-cc8d3b4dc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Afmeldingsstatus" ma:internalName="Afmeldings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3876a6f-1942-45eb-bb87-2a83dcaff9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40a75f-d0d6-4cbc-87f3-764fa94f95b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630d90be-dd0e-4872-b0b2-684913c66ad5}" ma:internalName="TaxCatchAll" ma:showField="CatchAllData" ma:web="7340a75f-d0d6-4cbc-87f3-764fa94f95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71434B-607B-4556-87C2-3053C4E2F47B}">
  <ds:schemaRefs>
    <ds:schemaRef ds:uri="7340a75f-d0d6-4cbc-87f3-764fa94f95ba"/>
    <ds:schemaRef ds:uri="795a6355-daaa-4b92-b62f-cc8d3b4dcb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93EE6B-262A-4E05-B11C-8A7F36534A65}">
  <ds:schemaRefs>
    <ds:schemaRef ds:uri="http://schemas.microsoft.com/sharepoint/v3/contenttype/forms"/>
  </ds:schemaRefs>
</ds:datastoreItem>
</file>

<file path=customXml/itemProps3.xml><?xml version="1.0" encoding="utf-8"?>
<ds:datastoreItem xmlns:ds="http://schemas.openxmlformats.org/officeDocument/2006/customXml" ds:itemID="{D56033B4-CF7F-48BB-9784-9E9E72ADCECA}">
  <ds:schemaRefs>
    <ds:schemaRef ds:uri="7340a75f-d0d6-4cbc-87f3-764fa94f95ba"/>
    <ds:schemaRef ds:uri="795a6355-daaa-4b92-b62f-cc8d3b4dc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Breedbeeld</PresentationFormat>
  <Slides>56</Slides>
  <Notes>49</Notes>
  <HiddenSlides>3</HiddenSlides>
  <ScaleCrop>false</ScaleCrop>
  <HeadingPairs>
    <vt:vector size="4" baseType="variant">
      <vt:variant>
        <vt:lpstr>Thema</vt:lpstr>
      </vt:variant>
      <vt:variant>
        <vt:i4>3</vt:i4>
      </vt:variant>
      <vt:variant>
        <vt:lpstr>Diatitels</vt:lpstr>
      </vt:variant>
      <vt:variant>
        <vt:i4>56</vt:i4>
      </vt:variant>
    </vt:vector>
  </HeadingPairs>
  <TitlesOfParts>
    <vt:vector size="59" baseType="lpstr">
      <vt:lpstr>1_Office Theme</vt:lpstr>
      <vt:lpstr>2_Aangepast ontwerp</vt:lpstr>
      <vt:lpstr>2_Office Theme</vt:lpstr>
      <vt:lpstr>PowerPoint-presentatie</vt:lpstr>
      <vt:lpstr>Hoe kun je LGBTI-thema’s bespreken in je lessen?</vt:lpstr>
      <vt:lpstr>Kennismaking</vt:lpstr>
      <vt:lpstr>Gender en genderstereotypering</vt:lpstr>
      <vt:lpstr>Gendernormen</vt:lpstr>
      <vt:lpstr>Probleem?</vt:lpstr>
      <vt:lpstr>PowerPoint-presentatie</vt:lpstr>
      <vt:lpstr>PowerPoint-presentatie</vt:lpstr>
      <vt:lpstr>Nog andere ordeningsprincipes?</vt:lpstr>
      <vt:lpstr>Kruispuntdenken</vt:lpstr>
      <vt:lpstr>Gender- en seksuele diversiteit</vt:lpstr>
      <vt:lpstr>Geslacht</vt:lpstr>
      <vt:lpstr>Genderidentiteit</vt:lpstr>
      <vt:lpstr>Genderidentiteit</vt:lpstr>
      <vt:lpstr>Genderidentiteit</vt:lpstr>
      <vt:lpstr>Voornaamwoorden</vt:lpstr>
      <vt:lpstr>Voornaamwoorden</vt:lpstr>
      <vt:lpstr>Genderidentiteit</vt:lpstr>
      <vt:lpstr>Genderidentiteit</vt:lpstr>
      <vt:lpstr>Genderexpressie</vt:lpstr>
      <vt:lpstr>Genderexpressie</vt:lpstr>
      <vt:lpstr>Aantrekking</vt:lpstr>
      <vt:lpstr>PowerPoint-presentatie</vt:lpstr>
      <vt:lpstr>Genderbewust lesgeven</vt:lpstr>
      <vt:lpstr>Waarom?</vt:lpstr>
      <vt:lpstr>Lesmateriaal: een venster op de wereld</vt:lpstr>
      <vt:lpstr>PowerPoint-presentatie</vt:lpstr>
      <vt:lpstr>Genderbewust lesgeven</vt:lpstr>
      <vt:lpstr>Vier bouwstenen</vt:lpstr>
      <vt:lpstr>Schoolbeleid</vt:lpstr>
      <vt:lpstr>Schoolbeleid</vt:lpstr>
      <vt:lpstr>Kennis</vt:lpstr>
      <vt:lpstr>Impliciet lesgeven</vt:lpstr>
      <vt:lpstr>Impliciet lesgeven</vt:lpstr>
      <vt:lpstr>Impliciet lesgeven</vt:lpstr>
      <vt:lpstr>Impliciet lesgeven</vt:lpstr>
      <vt:lpstr>Impliciet lesgeven</vt:lpstr>
      <vt:lpstr>Expliciet lesgeven</vt:lpstr>
      <vt:lpstr>Expliciet lesgeven</vt:lpstr>
      <vt:lpstr>Expliciet lesgeven</vt:lpstr>
      <vt:lpstr>PowerPoint-presentatie</vt:lpstr>
      <vt:lpstr>Framing</vt:lpstr>
      <vt:lpstr>Framing</vt:lpstr>
      <vt:lpstr>PowerPoint-presentatie</vt:lpstr>
      <vt:lpstr>Linken leggen</vt:lpstr>
      <vt:lpstr>Vragen stellen</vt:lpstr>
      <vt:lpstr>Achtergronden respecteren</vt:lpstr>
      <vt:lpstr>Achtergronden respecteren</vt:lpstr>
      <vt:lpstr>Leren communiceren</vt:lpstr>
      <vt:lpstr>Opdracht</vt:lpstr>
      <vt:lpstr>Heteronorm</vt:lpstr>
      <vt:lpstr>Diversiteit</vt:lpstr>
      <vt:lpstr>Gendernorm</vt:lpstr>
      <vt:lpstr>Nabespreking</vt:lpstr>
      <vt:lpstr>Zelfreflectie</vt:lpstr>
      <vt:lpstr>Meer informatie?  Neem een kijkje op: www.cavaria.be/sot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Hendrikx</dc:creator>
  <cp:revision>29</cp:revision>
  <cp:lastPrinted>2022-07-05T07:10:18Z</cp:lastPrinted>
  <dcterms:created xsi:type="dcterms:W3CDTF">2020-11-27T13:08:04Z</dcterms:created>
  <dcterms:modified xsi:type="dcterms:W3CDTF">2022-09-20T14:23:56Z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0x0101009326DFB4FE092044ADD2C03F2F2FC9AB</vt:lpwstr>
  </property>
  <property fmtid="{D5CDD505-2E9C-101B-9397-08002B2CF9AE}" pid="3" name="MediaServiceImageTags">
    <vt:lpwstr/>
  </property>
</Properties>
</file>